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5"/>
  </p:sldMasterIdLst>
  <p:sldIdLst>
    <p:sldId id="256" r:id="rId6"/>
    <p:sldId id="257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40D317-CF31-4840-8FA0-491715934DCA}" v="27" dt="2021-04-13T21:50:34.5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81"/>
  </p:normalViewPr>
  <p:slideViewPr>
    <p:cSldViewPr snapToGrid="0" snapToObjects="1">
      <p:cViewPr varScale="1">
        <p:scale>
          <a:sx n="90" d="100"/>
          <a:sy n="90" d="100"/>
        </p:scale>
        <p:origin x="232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am Vials Moore" userId="00b20fd2-b6de-4a2a-aa5a-79e21274bcb7" providerId="ADAL" clId="{2540D317-CF31-4840-8FA0-491715934DCA}"/>
    <pc:docChg chg="undo custSel addSld delSld modSld">
      <pc:chgData name="Adam Vials Moore" userId="00b20fd2-b6de-4a2a-aa5a-79e21274bcb7" providerId="ADAL" clId="{2540D317-CF31-4840-8FA0-491715934DCA}" dt="2021-04-13T21:50:34.542" v="619" actId="14100"/>
      <pc:docMkLst>
        <pc:docMk/>
      </pc:docMkLst>
      <pc:sldChg chg="addSp delSp modSp mod">
        <pc:chgData name="Adam Vials Moore" userId="00b20fd2-b6de-4a2a-aa5a-79e21274bcb7" providerId="ADAL" clId="{2540D317-CF31-4840-8FA0-491715934DCA}" dt="2021-04-13T21:50:34.542" v="619" actId="14100"/>
        <pc:sldMkLst>
          <pc:docMk/>
          <pc:sldMk cId="3149881931" sldId="256"/>
        </pc:sldMkLst>
        <pc:spChg chg="mod">
          <ac:chgData name="Adam Vials Moore" userId="00b20fd2-b6de-4a2a-aa5a-79e21274bcb7" providerId="ADAL" clId="{2540D317-CF31-4840-8FA0-491715934DCA}" dt="2021-04-13T21:24:59.332" v="441" actId="20577"/>
          <ac:spMkLst>
            <pc:docMk/>
            <pc:sldMk cId="3149881931" sldId="256"/>
            <ac:spMk id="2" creationId="{76E0EB38-A4E9-6044-B6F2-E9085510EA6B}"/>
          </ac:spMkLst>
        </pc:spChg>
        <pc:spChg chg="mod">
          <ac:chgData name="Adam Vials Moore" userId="00b20fd2-b6de-4a2a-aa5a-79e21274bcb7" providerId="ADAL" clId="{2540D317-CF31-4840-8FA0-491715934DCA}" dt="2021-04-13T21:47:10.488" v="578" actId="20577"/>
          <ac:spMkLst>
            <pc:docMk/>
            <pc:sldMk cId="3149881931" sldId="256"/>
            <ac:spMk id="3" creationId="{B02FF16D-8D3D-AA47-9C7C-465A82551B30}"/>
          </ac:spMkLst>
        </pc:spChg>
        <pc:spChg chg="add mod">
          <ac:chgData name="Adam Vials Moore" userId="00b20fd2-b6de-4a2a-aa5a-79e21274bcb7" providerId="ADAL" clId="{2540D317-CF31-4840-8FA0-491715934DCA}" dt="2021-04-13T21:48:56.397" v="606"/>
          <ac:spMkLst>
            <pc:docMk/>
            <pc:sldMk cId="3149881931" sldId="256"/>
            <ac:spMk id="10" creationId="{C577246C-8C95-BF4A-A32E-65927CB275C3}"/>
          </ac:spMkLst>
        </pc:spChg>
        <pc:grpChg chg="add del mod">
          <ac:chgData name="Adam Vials Moore" userId="00b20fd2-b6de-4a2a-aa5a-79e21274bcb7" providerId="ADAL" clId="{2540D317-CF31-4840-8FA0-491715934DCA}" dt="2021-04-13T21:49:41.966" v="615" actId="478"/>
          <ac:grpSpMkLst>
            <pc:docMk/>
            <pc:sldMk cId="3149881931" sldId="256"/>
            <ac:grpSpMk id="8" creationId="{D7A622AC-0D67-B24F-9EAD-09DB52CDABAE}"/>
          </ac:grpSpMkLst>
        </pc:grpChg>
        <pc:picChg chg="add mod">
          <ac:chgData name="Adam Vials Moore" userId="00b20fd2-b6de-4a2a-aa5a-79e21274bcb7" providerId="ADAL" clId="{2540D317-CF31-4840-8FA0-491715934DCA}" dt="2021-04-13T21:48:38.641" v="605" actId="1036"/>
          <ac:picMkLst>
            <pc:docMk/>
            <pc:sldMk cId="3149881931" sldId="256"/>
            <ac:picMk id="7" creationId="{E16A4D3D-AC7B-6E4B-8C1A-75543F245048}"/>
          </ac:picMkLst>
        </pc:picChg>
        <pc:picChg chg="add mod">
          <ac:chgData name="Adam Vials Moore" userId="00b20fd2-b6de-4a2a-aa5a-79e21274bcb7" providerId="ADAL" clId="{2540D317-CF31-4840-8FA0-491715934DCA}" dt="2021-04-13T21:48:56.397" v="606"/>
          <ac:picMkLst>
            <pc:docMk/>
            <pc:sldMk cId="3149881931" sldId="256"/>
            <ac:picMk id="12" creationId="{691426B0-CEB0-DA4E-8411-CEF00636DB3E}"/>
          </ac:picMkLst>
        </pc:picChg>
        <pc:picChg chg="add mod">
          <ac:chgData name="Adam Vials Moore" userId="00b20fd2-b6de-4a2a-aa5a-79e21274bcb7" providerId="ADAL" clId="{2540D317-CF31-4840-8FA0-491715934DCA}" dt="2021-04-13T21:50:34.542" v="619" actId="14100"/>
          <ac:picMkLst>
            <pc:docMk/>
            <pc:sldMk cId="3149881931" sldId="256"/>
            <ac:picMk id="1026" creationId="{825B107F-829F-F04D-B8D3-49DC965CF113}"/>
          </ac:picMkLst>
        </pc:picChg>
      </pc:sldChg>
      <pc:sldChg chg="modSp mod">
        <pc:chgData name="Adam Vials Moore" userId="00b20fd2-b6de-4a2a-aa5a-79e21274bcb7" providerId="ADAL" clId="{2540D317-CF31-4840-8FA0-491715934DCA}" dt="2021-04-13T21:23:26.036" v="433" actId="20577"/>
        <pc:sldMkLst>
          <pc:docMk/>
          <pc:sldMk cId="2127953471" sldId="257"/>
        </pc:sldMkLst>
        <pc:spChg chg="mod">
          <ac:chgData name="Adam Vials Moore" userId="00b20fd2-b6de-4a2a-aa5a-79e21274bcb7" providerId="ADAL" clId="{2540D317-CF31-4840-8FA0-491715934DCA}" dt="2021-04-13T14:30:21.891" v="27" actId="12"/>
          <ac:spMkLst>
            <pc:docMk/>
            <pc:sldMk cId="2127953471" sldId="257"/>
            <ac:spMk id="2" creationId="{4833844B-DB64-0543-B721-DD149B474063}"/>
          </ac:spMkLst>
        </pc:spChg>
        <pc:graphicFrameChg chg="mod modGraphic">
          <ac:chgData name="Adam Vials Moore" userId="00b20fd2-b6de-4a2a-aa5a-79e21274bcb7" providerId="ADAL" clId="{2540D317-CF31-4840-8FA0-491715934DCA}" dt="2021-04-13T21:23:26.036" v="433" actId="20577"/>
          <ac:graphicFrameMkLst>
            <pc:docMk/>
            <pc:sldMk cId="2127953471" sldId="257"/>
            <ac:graphicFrameMk id="5" creationId="{94758460-9964-4C5D-BC1F-8BB11CC50328}"/>
          </ac:graphicFrameMkLst>
        </pc:graphicFrameChg>
      </pc:sldChg>
      <pc:sldChg chg="del">
        <pc:chgData name="Adam Vials Moore" userId="00b20fd2-b6de-4a2a-aa5a-79e21274bcb7" providerId="ADAL" clId="{2540D317-CF31-4840-8FA0-491715934DCA}" dt="2021-04-13T14:29:45.765" v="0" actId="2696"/>
        <pc:sldMkLst>
          <pc:docMk/>
          <pc:sldMk cId="3435501427" sldId="258"/>
        </pc:sldMkLst>
      </pc:sldChg>
      <pc:sldChg chg="addSp delSp modSp mod">
        <pc:chgData name="Adam Vials Moore" userId="00b20fd2-b6de-4a2a-aa5a-79e21274bcb7" providerId="ADAL" clId="{2540D317-CF31-4840-8FA0-491715934DCA}" dt="2021-04-13T21:30:45.817" v="462" actId="1076"/>
        <pc:sldMkLst>
          <pc:docMk/>
          <pc:sldMk cId="3729724547" sldId="259"/>
        </pc:sldMkLst>
        <pc:spChg chg="mod">
          <ac:chgData name="Adam Vials Moore" userId="00b20fd2-b6de-4a2a-aa5a-79e21274bcb7" providerId="ADAL" clId="{2540D317-CF31-4840-8FA0-491715934DCA}" dt="2021-04-13T15:43:26.920" v="395" actId="20577"/>
          <ac:spMkLst>
            <pc:docMk/>
            <pc:sldMk cId="3729724547" sldId="259"/>
            <ac:spMk id="2" creationId="{03047F0A-98C2-3C48-9251-7316ACC7CA59}"/>
          </ac:spMkLst>
        </pc:spChg>
        <pc:spChg chg="del mod">
          <ac:chgData name="Adam Vials Moore" userId="00b20fd2-b6de-4a2a-aa5a-79e21274bcb7" providerId="ADAL" clId="{2540D317-CF31-4840-8FA0-491715934DCA}" dt="2021-04-13T15:41:43.896" v="306" actId="478"/>
          <ac:spMkLst>
            <pc:docMk/>
            <pc:sldMk cId="3729724547" sldId="259"/>
            <ac:spMk id="3" creationId="{9BD1C64F-6ACF-EC42-91D7-709BE99B5656}"/>
          </ac:spMkLst>
        </pc:spChg>
        <pc:spChg chg="add del mod">
          <ac:chgData name="Adam Vials Moore" userId="00b20fd2-b6de-4a2a-aa5a-79e21274bcb7" providerId="ADAL" clId="{2540D317-CF31-4840-8FA0-491715934DCA}" dt="2021-04-13T15:41:55.661" v="307" actId="478"/>
          <ac:spMkLst>
            <pc:docMk/>
            <pc:sldMk cId="3729724547" sldId="259"/>
            <ac:spMk id="5" creationId="{5197A875-3653-1642-AECA-ED4D082FFE4D}"/>
          </ac:spMkLst>
        </pc:spChg>
        <pc:spChg chg="add mod">
          <ac:chgData name="Adam Vials Moore" userId="00b20fd2-b6de-4a2a-aa5a-79e21274bcb7" providerId="ADAL" clId="{2540D317-CF31-4840-8FA0-491715934DCA}" dt="2021-04-13T21:28:30.589" v="443"/>
          <ac:spMkLst>
            <pc:docMk/>
            <pc:sldMk cId="3729724547" sldId="259"/>
            <ac:spMk id="10" creationId="{396DF387-B40C-0947-B6CF-1F34501FEDCB}"/>
          </ac:spMkLst>
        </pc:spChg>
        <pc:spChg chg="add mod">
          <ac:chgData name="Adam Vials Moore" userId="00b20fd2-b6de-4a2a-aa5a-79e21274bcb7" providerId="ADAL" clId="{2540D317-CF31-4840-8FA0-491715934DCA}" dt="2021-04-13T21:29:34.135" v="458" actId="404"/>
          <ac:spMkLst>
            <pc:docMk/>
            <pc:sldMk cId="3729724547" sldId="259"/>
            <ac:spMk id="11" creationId="{2FAE2701-F5FB-D845-ACA0-B879A1E558EC}"/>
          </ac:spMkLst>
        </pc:spChg>
        <pc:picChg chg="add mod">
          <ac:chgData name="Adam Vials Moore" userId="00b20fd2-b6de-4a2a-aa5a-79e21274bcb7" providerId="ADAL" clId="{2540D317-CF31-4840-8FA0-491715934DCA}" dt="2021-04-13T21:30:45.817" v="462" actId="1076"/>
          <ac:picMkLst>
            <pc:docMk/>
            <pc:sldMk cId="3729724547" sldId="259"/>
            <ac:picMk id="6" creationId="{B1D7ED9E-F988-DD42-9BBC-2CEDD84F6204}"/>
          </ac:picMkLst>
        </pc:picChg>
      </pc:sldChg>
      <pc:sldChg chg="del">
        <pc:chgData name="Adam Vials Moore" userId="00b20fd2-b6de-4a2a-aa5a-79e21274bcb7" providerId="ADAL" clId="{2540D317-CF31-4840-8FA0-491715934DCA}" dt="2021-04-13T15:43:33.030" v="396" actId="2696"/>
        <pc:sldMkLst>
          <pc:docMk/>
          <pc:sldMk cId="1335047066" sldId="260"/>
        </pc:sldMkLst>
      </pc:sldChg>
      <pc:sldChg chg="delSp modSp add mod setBg delDesignElem">
        <pc:chgData name="Adam Vials Moore" userId="00b20fd2-b6de-4a2a-aa5a-79e21274bcb7" providerId="ADAL" clId="{2540D317-CF31-4840-8FA0-491715934DCA}" dt="2021-04-13T21:48:05.040" v="595" actId="20577"/>
        <pc:sldMkLst>
          <pc:docMk/>
          <pc:sldMk cId="2364488051" sldId="260"/>
        </pc:sldMkLst>
        <pc:spChg chg="mod">
          <ac:chgData name="Adam Vials Moore" userId="00b20fd2-b6de-4a2a-aa5a-79e21274bcb7" providerId="ADAL" clId="{2540D317-CF31-4840-8FA0-491715934DCA}" dt="2021-04-13T21:32:00.866" v="469" actId="14100"/>
          <ac:spMkLst>
            <pc:docMk/>
            <pc:sldMk cId="2364488051" sldId="260"/>
            <ac:spMk id="2" creationId="{4833844B-DB64-0543-B721-DD149B474063}"/>
          </ac:spMkLst>
        </pc:spChg>
        <pc:spChg chg="del">
          <ac:chgData name="Adam Vials Moore" userId="00b20fd2-b6de-4a2a-aa5a-79e21274bcb7" providerId="ADAL" clId="{2540D317-CF31-4840-8FA0-491715934DCA}" dt="2021-04-13T15:43:42.352" v="399"/>
          <ac:spMkLst>
            <pc:docMk/>
            <pc:sldMk cId="2364488051" sldId="260"/>
            <ac:spMk id="9" creationId="{D30579BA-22EC-41CB-82B7-65D5DFCA603C}"/>
          </ac:spMkLst>
        </pc:spChg>
        <pc:spChg chg="del">
          <ac:chgData name="Adam Vials Moore" userId="00b20fd2-b6de-4a2a-aa5a-79e21274bcb7" providerId="ADAL" clId="{2540D317-CF31-4840-8FA0-491715934DCA}" dt="2021-04-13T15:43:42.352" v="399"/>
          <ac:spMkLst>
            <pc:docMk/>
            <pc:sldMk cId="2364488051" sldId="260"/>
            <ac:spMk id="11" creationId="{FE469E50-3893-4ED6-92BA-2985C32B0CA6}"/>
          </ac:spMkLst>
        </pc:spChg>
        <pc:graphicFrameChg chg="mod modGraphic">
          <ac:chgData name="Adam Vials Moore" userId="00b20fd2-b6de-4a2a-aa5a-79e21274bcb7" providerId="ADAL" clId="{2540D317-CF31-4840-8FA0-491715934DCA}" dt="2021-04-13T21:48:05.040" v="595" actId="20577"/>
          <ac:graphicFrameMkLst>
            <pc:docMk/>
            <pc:sldMk cId="2364488051" sldId="260"/>
            <ac:graphicFrameMk id="5" creationId="{94758460-9964-4C5D-BC1F-8BB11CC50328}"/>
          </ac:graphicFrameMkLst>
        </pc:graphicFrameChg>
      </pc:sldChg>
      <pc:sldChg chg="del">
        <pc:chgData name="Adam Vials Moore" userId="00b20fd2-b6de-4a2a-aa5a-79e21274bcb7" providerId="ADAL" clId="{2540D317-CF31-4840-8FA0-491715934DCA}" dt="2021-04-13T15:43:34.491" v="397" actId="2696"/>
        <pc:sldMkLst>
          <pc:docMk/>
          <pc:sldMk cId="3777030513" sldId="26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D7796-893E-4485-BE3B-E55F95FD1C2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1C9AEED-6F85-4F8A-AC07-721E05825820}">
      <dgm:prSet/>
      <dgm:spPr/>
      <dgm:t>
        <a:bodyPr/>
        <a:lstStyle/>
        <a:p>
          <a:r>
            <a:rPr lang="en-GB"/>
            <a:t>Who</a:t>
          </a:r>
          <a:endParaRPr lang="en-US" dirty="0"/>
        </a:p>
      </dgm:t>
    </dgm:pt>
    <dgm:pt modelId="{A5D1DB49-C781-4190-B469-3691AAE86E2F}" type="parTrans" cxnId="{00466759-2DB2-4DE1-A542-AEC64986A482}">
      <dgm:prSet/>
      <dgm:spPr/>
      <dgm:t>
        <a:bodyPr/>
        <a:lstStyle/>
        <a:p>
          <a:endParaRPr lang="en-US"/>
        </a:p>
      </dgm:t>
    </dgm:pt>
    <dgm:pt modelId="{BE726B65-3243-452B-81AF-2CA0356BA216}" type="sibTrans" cxnId="{00466759-2DB2-4DE1-A542-AEC64986A482}">
      <dgm:prSet/>
      <dgm:spPr/>
      <dgm:t>
        <a:bodyPr/>
        <a:lstStyle/>
        <a:p>
          <a:endParaRPr lang="en-US"/>
        </a:p>
      </dgm:t>
    </dgm:pt>
    <dgm:pt modelId="{190A7592-586A-4E14-8F38-209665D41CF6}">
      <dgm:prSet/>
      <dgm:spPr/>
      <dgm:t>
        <a:bodyPr/>
        <a:lstStyle/>
        <a:p>
          <a:r>
            <a:rPr lang="en-GB" i="1" dirty="0"/>
            <a:t>Jisc &amp; MoreBrains</a:t>
          </a:r>
          <a:endParaRPr lang="en-US" dirty="0"/>
        </a:p>
      </dgm:t>
    </dgm:pt>
    <dgm:pt modelId="{489CB4F0-46E8-4C57-BEBD-846C1F7FAA70}" type="parTrans" cxnId="{EDDC2EC2-AFB3-4649-941F-EE43859E28FD}">
      <dgm:prSet/>
      <dgm:spPr/>
      <dgm:t>
        <a:bodyPr/>
        <a:lstStyle/>
        <a:p>
          <a:endParaRPr lang="en-US"/>
        </a:p>
      </dgm:t>
    </dgm:pt>
    <dgm:pt modelId="{B8D1DAAA-8678-44BA-B2E5-E3CA139579FD}" type="sibTrans" cxnId="{EDDC2EC2-AFB3-4649-941F-EE43859E28FD}">
      <dgm:prSet/>
      <dgm:spPr/>
      <dgm:t>
        <a:bodyPr/>
        <a:lstStyle/>
        <a:p>
          <a:endParaRPr lang="en-US"/>
        </a:p>
      </dgm:t>
    </dgm:pt>
    <dgm:pt modelId="{9FD906A8-BA83-46BE-882C-44C119219435}">
      <dgm:prSet/>
      <dgm:spPr/>
      <dgm:t>
        <a:bodyPr/>
        <a:lstStyle/>
        <a:p>
          <a:r>
            <a:rPr lang="en-GB" dirty="0"/>
            <a:t>What </a:t>
          </a:r>
          <a:endParaRPr lang="en-US" dirty="0"/>
        </a:p>
      </dgm:t>
    </dgm:pt>
    <dgm:pt modelId="{C40654A1-ACBE-4CB3-BD56-219C27EF1E79}" type="parTrans" cxnId="{E4832FFB-6E60-414A-8ADE-A58A95753A50}">
      <dgm:prSet/>
      <dgm:spPr/>
      <dgm:t>
        <a:bodyPr/>
        <a:lstStyle/>
        <a:p>
          <a:endParaRPr lang="en-US"/>
        </a:p>
      </dgm:t>
    </dgm:pt>
    <dgm:pt modelId="{68A84171-99FC-4D2F-85D0-551CB4DBEB2F}" type="sibTrans" cxnId="{E4832FFB-6E60-414A-8ADE-A58A95753A50}">
      <dgm:prSet/>
      <dgm:spPr/>
      <dgm:t>
        <a:bodyPr/>
        <a:lstStyle/>
        <a:p>
          <a:endParaRPr lang="en-US"/>
        </a:p>
      </dgm:t>
    </dgm:pt>
    <dgm:pt modelId="{2DE5501A-06B0-4EDE-9134-E08ECA062DE6}">
      <dgm:prSet/>
      <dgm:spPr/>
      <dgm:t>
        <a:bodyPr/>
        <a:lstStyle/>
        <a:p>
          <a:r>
            <a:rPr lang="en-GB" dirty="0"/>
            <a:t>Investigate Persistent Identifiers and Open Access</a:t>
          </a:r>
          <a:endParaRPr lang="en-US" dirty="0"/>
        </a:p>
      </dgm:t>
    </dgm:pt>
    <dgm:pt modelId="{03A47070-3491-49B5-90C1-5DE33424B4C7}" type="parTrans" cxnId="{BEE9A61C-E8A1-4C80-8F24-11FFED3BD003}">
      <dgm:prSet/>
      <dgm:spPr/>
      <dgm:t>
        <a:bodyPr/>
        <a:lstStyle/>
        <a:p>
          <a:endParaRPr lang="en-US"/>
        </a:p>
      </dgm:t>
    </dgm:pt>
    <dgm:pt modelId="{B6136EFE-D8EF-4DAF-AAF4-91A678A583FD}" type="sibTrans" cxnId="{BEE9A61C-E8A1-4C80-8F24-11FFED3BD003}">
      <dgm:prSet/>
      <dgm:spPr/>
      <dgm:t>
        <a:bodyPr/>
        <a:lstStyle/>
        <a:p>
          <a:endParaRPr lang="en-US"/>
        </a:p>
      </dgm:t>
    </dgm:pt>
    <dgm:pt modelId="{9C53B739-9B7C-4F2B-8355-20308FCEBAE1}">
      <dgm:prSet/>
      <dgm:spPr/>
      <dgm:t>
        <a:bodyPr/>
        <a:lstStyle/>
        <a:p>
          <a:r>
            <a:rPr lang="en-GB" dirty="0"/>
            <a:t>Why</a:t>
          </a:r>
          <a:endParaRPr lang="en-US" dirty="0"/>
        </a:p>
      </dgm:t>
    </dgm:pt>
    <dgm:pt modelId="{74F87F63-6400-4675-A88A-DEE1C7CFBEE8}" type="parTrans" cxnId="{BE467A46-EC60-422C-9FA9-BE90E49CB316}">
      <dgm:prSet/>
      <dgm:spPr/>
      <dgm:t>
        <a:bodyPr/>
        <a:lstStyle/>
        <a:p>
          <a:endParaRPr lang="en-US"/>
        </a:p>
      </dgm:t>
    </dgm:pt>
    <dgm:pt modelId="{33EE3892-BB5E-48B9-98D8-DD28AE884CF8}" type="sibTrans" cxnId="{BE467A46-EC60-422C-9FA9-BE90E49CB316}">
      <dgm:prSet/>
      <dgm:spPr/>
      <dgm:t>
        <a:bodyPr/>
        <a:lstStyle/>
        <a:p>
          <a:endParaRPr lang="en-US"/>
        </a:p>
      </dgm:t>
    </dgm:pt>
    <dgm:pt modelId="{63673BE8-CD4E-F841-A823-BC9F1EE0F3FD}">
      <dgm:prSet/>
      <dgm:spPr/>
      <dgm:t>
        <a:bodyPr/>
        <a:lstStyle/>
        <a:p>
          <a:r>
            <a:rPr lang="en-US" dirty="0"/>
            <a:t>Where</a:t>
          </a:r>
        </a:p>
      </dgm:t>
    </dgm:pt>
    <dgm:pt modelId="{631971E5-2CB6-1341-970E-C267F9C4181C}" type="parTrans" cxnId="{AC24C67D-DD9C-3648-BAD6-61DCE04212FD}">
      <dgm:prSet/>
      <dgm:spPr/>
      <dgm:t>
        <a:bodyPr/>
        <a:lstStyle/>
        <a:p>
          <a:endParaRPr lang="en-GB"/>
        </a:p>
      </dgm:t>
    </dgm:pt>
    <dgm:pt modelId="{B08DD452-6344-A44A-AD90-BC9CFB236285}" type="sibTrans" cxnId="{AC24C67D-DD9C-3648-BAD6-61DCE04212FD}">
      <dgm:prSet/>
      <dgm:spPr/>
      <dgm:t>
        <a:bodyPr/>
        <a:lstStyle/>
        <a:p>
          <a:endParaRPr lang="en-GB"/>
        </a:p>
      </dgm:t>
    </dgm:pt>
    <dgm:pt modelId="{668F7C46-4D6B-E84D-B2A1-35852BC28ADF}">
      <dgm:prSet/>
      <dgm:spPr/>
      <dgm:t>
        <a:bodyPr/>
        <a:lstStyle/>
        <a:p>
          <a:r>
            <a:rPr lang="en-US" dirty="0"/>
            <a:t>When</a:t>
          </a:r>
        </a:p>
      </dgm:t>
    </dgm:pt>
    <dgm:pt modelId="{D9E9421A-E443-3B42-8C21-ED1A94F7FF5A}" type="parTrans" cxnId="{64758AA2-9770-F54B-A8B6-A037D387B998}">
      <dgm:prSet/>
      <dgm:spPr/>
      <dgm:t>
        <a:bodyPr/>
        <a:lstStyle/>
        <a:p>
          <a:endParaRPr lang="en-GB"/>
        </a:p>
      </dgm:t>
    </dgm:pt>
    <dgm:pt modelId="{E57363C1-6F18-3446-8C63-9A092A90F271}" type="sibTrans" cxnId="{64758AA2-9770-F54B-A8B6-A037D387B998}">
      <dgm:prSet/>
      <dgm:spPr/>
      <dgm:t>
        <a:bodyPr/>
        <a:lstStyle/>
        <a:p>
          <a:endParaRPr lang="en-GB"/>
        </a:p>
      </dgm:t>
    </dgm:pt>
    <dgm:pt modelId="{CC01E12A-5580-A247-BDA3-58430B8405F3}">
      <dgm:prSet/>
      <dgm:spPr/>
      <dgm:t>
        <a:bodyPr/>
        <a:lstStyle/>
        <a:p>
          <a:r>
            <a:rPr lang="en-US" dirty="0"/>
            <a:t>Tickell Report</a:t>
          </a:r>
        </a:p>
      </dgm:t>
    </dgm:pt>
    <dgm:pt modelId="{460092F7-1999-8F40-829C-C638B7614A37}" type="parTrans" cxnId="{A9C01991-C6A5-3846-AA59-BBBF96CEC4CB}">
      <dgm:prSet/>
      <dgm:spPr/>
      <dgm:t>
        <a:bodyPr/>
        <a:lstStyle/>
        <a:p>
          <a:endParaRPr lang="en-GB"/>
        </a:p>
      </dgm:t>
    </dgm:pt>
    <dgm:pt modelId="{168D11C4-EB3F-D944-B901-854B4D705F85}" type="sibTrans" cxnId="{A9C01991-C6A5-3846-AA59-BBBF96CEC4CB}">
      <dgm:prSet/>
      <dgm:spPr/>
      <dgm:t>
        <a:bodyPr/>
        <a:lstStyle/>
        <a:p>
          <a:endParaRPr lang="en-GB"/>
        </a:p>
      </dgm:t>
    </dgm:pt>
    <dgm:pt modelId="{6F1128F6-0CBE-DB4B-847D-EAD0118D164D}">
      <dgm:prSet/>
      <dgm:spPr/>
      <dgm:t>
        <a:bodyPr/>
        <a:lstStyle/>
        <a:p>
          <a:r>
            <a:rPr lang="en-US" dirty="0"/>
            <a:t>UK focus, aware of global context </a:t>
          </a:r>
        </a:p>
      </dgm:t>
    </dgm:pt>
    <dgm:pt modelId="{39A4B399-29F2-284F-A49E-86D8028DFCB5}" type="parTrans" cxnId="{B68B51F3-F4CD-4542-BCCE-789EDE51B71A}">
      <dgm:prSet/>
      <dgm:spPr/>
      <dgm:t>
        <a:bodyPr/>
        <a:lstStyle/>
        <a:p>
          <a:endParaRPr lang="en-GB"/>
        </a:p>
      </dgm:t>
    </dgm:pt>
    <dgm:pt modelId="{2BF67FF8-4ED4-774F-9249-6FE5BB022331}" type="sibTrans" cxnId="{B68B51F3-F4CD-4542-BCCE-789EDE51B71A}">
      <dgm:prSet/>
      <dgm:spPr/>
      <dgm:t>
        <a:bodyPr/>
        <a:lstStyle/>
        <a:p>
          <a:endParaRPr lang="en-GB"/>
        </a:p>
      </dgm:t>
    </dgm:pt>
    <dgm:pt modelId="{9C630DEA-397D-EE4D-9A4F-D4E108837312}">
      <dgm:prSet/>
      <dgm:spPr/>
      <dgm:t>
        <a:bodyPr/>
        <a:lstStyle/>
        <a:p>
          <a:r>
            <a:rPr lang="en-US" dirty="0"/>
            <a:t>2020 (🦠!) moving into Phase 2 now...</a:t>
          </a:r>
        </a:p>
      </dgm:t>
    </dgm:pt>
    <dgm:pt modelId="{16F63FC4-6C01-D14B-9301-C23B836987B8}" type="parTrans" cxnId="{27D120AD-9C8C-D546-8D7B-95BFE69AC3FA}">
      <dgm:prSet/>
      <dgm:spPr/>
      <dgm:t>
        <a:bodyPr/>
        <a:lstStyle/>
        <a:p>
          <a:endParaRPr lang="en-GB"/>
        </a:p>
      </dgm:t>
    </dgm:pt>
    <dgm:pt modelId="{8350594E-5A83-8945-9F87-9EFE4BCBBA80}" type="sibTrans" cxnId="{27D120AD-9C8C-D546-8D7B-95BFE69AC3FA}">
      <dgm:prSet/>
      <dgm:spPr/>
      <dgm:t>
        <a:bodyPr/>
        <a:lstStyle/>
        <a:p>
          <a:endParaRPr lang="en-GB"/>
        </a:p>
      </dgm:t>
    </dgm:pt>
    <dgm:pt modelId="{FCB21E6F-06DE-9446-89D3-2973450C33AB}">
      <dgm:prSet/>
      <dgm:spPr/>
      <dgm:t>
        <a:bodyPr/>
        <a:lstStyle/>
        <a:p>
          <a:r>
            <a:rPr lang="en-US" dirty="0"/>
            <a:t>Core PIDs</a:t>
          </a:r>
        </a:p>
      </dgm:t>
    </dgm:pt>
    <dgm:pt modelId="{07F9D9C5-1DD9-554A-A6BB-6F556AFF18D3}" type="parTrans" cxnId="{249D5BF0-0FB0-2543-BF6D-6AB2ACF091F6}">
      <dgm:prSet/>
      <dgm:spPr/>
      <dgm:t>
        <a:bodyPr/>
        <a:lstStyle/>
        <a:p>
          <a:endParaRPr lang="en-GB"/>
        </a:p>
      </dgm:t>
    </dgm:pt>
    <dgm:pt modelId="{379DDA1F-2B65-9140-BD40-F1DFC79C3430}" type="sibTrans" cxnId="{249D5BF0-0FB0-2543-BF6D-6AB2ACF091F6}">
      <dgm:prSet/>
      <dgm:spPr/>
      <dgm:t>
        <a:bodyPr/>
        <a:lstStyle/>
        <a:p>
          <a:endParaRPr lang="en-GB"/>
        </a:p>
      </dgm:t>
    </dgm:pt>
    <dgm:pt modelId="{7D3310FC-E0F4-D246-AE70-6522317E06AD}">
      <dgm:prSet/>
      <dgm:spPr/>
      <dgm:t>
        <a:bodyPr/>
        <a:lstStyle/>
        <a:p>
          <a:r>
            <a:rPr lang="en-US" dirty="0"/>
            <a:t>Bring to bear efficiencies and enable effective science</a:t>
          </a:r>
        </a:p>
      </dgm:t>
    </dgm:pt>
    <dgm:pt modelId="{AFB80F17-6A3A-754B-80C2-3DE43B89A4AE}" type="parTrans" cxnId="{929B9DF6-7C9E-0644-8DBD-A47128E41735}">
      <dgm:prSet/>
      <dgm:spPr/>
      <dgm:t>
        <a:bodyPr/>
        <a:lstStyle/>
        <a:p>
          <a:endParaRPr lang="en-GB"/>
        </a:p>
      </dgm:t>
    </dgm:pt>
    <dgm:pt modelId="{E9961BC6-43B8-9A47-96F5-0330919E5907}" type="sibTrans" cxnId="{929B9DF6-7C9E-0644-8DBD-A47128E41735}">
      <dgm:prSet/>
      <dgm:spPr/>
      <dgm:t>
        <a:bodyPr/>
        <a:lstStyle/>
        <a:p>
          <a:endParaRPr lang="en-GB"/>
        </a:p>
      </dgm:t>
    </dgm:pt>
    <dgm:pt modelId="{9D0DD078-3683-9544-ADE0-45C9857273A6}" type="pres">
      <dgm:prSet presAssocID="{4A1D7796-893E-4485-BE3B-E55F95FD1C28}" presName="linear" presStyleCnt="0">
        <dgm:presLayoutVars>
          <dgm:dir/>
          <dgm:animLvl val="lvl"/>
          <dgm:resizeHandles val="exact"/>
        </dgm:presLayoutVars>
      </dgm:prSet>
      <dgm:spPr/>
    </dgm:pt>
    <dgm:pt modelId="{8D00271F-1A6C-7541-AD97-3757B42FDD12}" type="pres">
      <dgm:prSet presAssocID="{41C9AEED-6F85-4F8A-AC07-721E05825820}" presName="parentLin" presStyleCnt="0"/>
      <dgm:spPr/>
    </dgm:pt>
    <dgm:pt modelId="{72A95553-D12E-F248-874C-CAA0E53042F8}" type="pres">
      <dgm:prSet presAssocID="{41C9AEED-6F85-4F8A-AC07-721E05825820}" presName="parentLeftMargin" presStyleLbl="node1" presStyleIdx="0" presStyleCnt="5"/>
      <dgm:spPr/>
    </dgm:pt>
    <dgm:pt modelId="{B8E3E09E-D614-B947-9E28-3D0EB1AC935D}" type="pres">
      <dgm:prSet presAssocID="{41C9AEED-6F85-4F8A-AC07-721E0582582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7FD8100-9FEC-D64F-A841-93E9FD004754}" type="pres">
      <dgm:prSet presAssocID="{41C9AEED-6F85-4F8A-AC07-721E05825820}" presName="negativeSpace" presStyleCnt="0"/>
      <dgm:spPr/>
    </dgm:pt>
    <dgm:pt modelId="{E6D7D0AF-76B3-9D49-8FA4-DF938870665D}" type="pres">
      <dgm:prSet presAssocID="{41C9AEED-6F85-4F8A-AC07-721E05825820}" presName="childText" presStyleLbl="conFgAcc1" presStyleIdx="0" presStyleCnt="5">
        <dgm:presLayoutVars>
          <dgm:bulletEnabled val="1"/>
        </dgm:presLayoutVars>
      </dgm:prSet>
      <dgm:spPr/>
    </dgm:pt>
    <dgm:pt modelId="{BA4FB96F-92AD-CE4A-897E-F854CCBD37EC}" type="pres">
      <dgm:prSet presAssocID="{BE726B65-3243-452B-81AF-2CA0356BA216}" presName="spaceBetweenRectangles" presStyleCnt="0"/>
      <dgm:spPr/>
    </dgm:pt>
    <dgm:pt modelId="{D971D0C7-D75E-CE46-91DA-38C5A7E72A4F}" type="pres">
      <dgm:prSet presAssocID="{9FD906A8-BA83-46BE-882C-44C119219435}" presName="parentLin" presStyleCnt="0"/>
      <dgm:spPr/>
    </dgm:pt>
    <dgm:pt modelId="{5115EF67-B594-8145-91A4-98B5100CBBFD}" type="pres">
      <dgm:prSet presAssocID="{9FD906A8-BA83-46BE-882C-44C119219435}" presName="parentLeftMargin" presStyleLbl="node1" presStyleIdx="0" presStyleCnt="5"/>
      <dgm:spPr/>
    </dgm:pt>
    <dgm:pt modelId="{A624907F-5A60-CD43-A6BA-F806C162CB14}" type="pres">
      <dgm:prSet presAssocID="{9FD906A8-BA83-46BE-882C-44C119219435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1E22070-184C-D746-9B7E-DB1BC4EF59BC}" type="pres">
      <dgm:prSet presAssocID="{9FD906A8-BA83-46BE-882C-44C119219435}" presName="negativeSpace" presStyleCnt="0"/>
      <dgm:spPr/>
    </dgm:pt>
    <dgm:pt modelId="{278BB066-E6E4-EF49-A122-E86B802F9821}" type="pres">
      <dgm:prSet presAssocID="{9FD906A8-BA83-46BE-882C-44C119219435}" presName="childText" presStyleLbl="conFgAcc1" presStyleIdx="1" presStyleCnt="5">
        <dgm:presLayoutVars>
          <dgm:bulletEnabled val="1"/>
        </dgm:presLayoutVars>
      </dgm:prSet>
      <dgm:spPr/>
    </dgm:pt>
    <dgm:pt modelId="{2C033F65-98ED-3349-87DE-2CB459BA5227}" type="pres">
      <dgm:prSet presAssocID="{68A84171-99FC-4D2F-85D0-551CB4DBEB2F}" presName="spaceBetweenRectangles" presStyleCnt="0"/>
      <dgm:spPr/>
    </dgm:pt>
    <dgm:pt modelId="{96D1826D-5D09-ED40-82D0-F4E59C004D34}" type="pres">
      <dgm:prSet presAssocID="{9C53B739-9B7C-4F2B-8355-20308FCEBAE1}" presName="parentLin" presStyleCnt="0"/>
      <dgm:spPr/>
    </dgm:pt>
    <dgm:pt modelId="{66B2C5DE-0433-2241-B57C-C9065CDB8283}" type="pres">
      <dgm:prSet presAssocID="{9C53B739-9B7C-4F2B-8355-20308FCEBAE1}" presName="parentLeftMargin" presStyleLbl="node1" presStyleIdx="1" presStyleCnt="5"/>
      <dgm:spPr/>
    </dgm:pt>
    <dgm:pt modelId="{20B6CC34-13D6-274F-AD4E-3CF5843BDAA5}" type="pres">
      <dgm:prSet presAssocID="{9C53B739-9B7C-4F2B-8355-20308FCEBAE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9B38892-EE1F-D34B-905E-69E35C31878F}" type="pres">
      <dgm:prSet presAssocID="{9C53B739-9B7C-4F2B-8355-20308FCEBAE1}" presName="negativeSpace" presStyleCnt="0"/>
      <dgm:spPr/>
    </dgm:pt>
    <dgm:pt modelId="{BF48FB2A-FC67-5D40-B969-89C2C2C72A19}" type="pres">
      <dgm:prSet presAssocID="{9C53B739-9B7C-4F2B-8355-20308FCEBAE1}" presName="childText" presStyleLbl="conFgAcc1" presStyleIdx="2" presStyleCnt="5">
        <dgm:presLayoutVars>
          <dgm:bulletEnabled val="1"/>
        </dgm:presLayoutVars>
      </dgm:prSet>
      <dgm:spPr/>
    </dgm:pt>
    <dgm:pt modelId="{486CC7D0-0005-A14D-A5F4-A49434FF25D7}" type="pres">
      <dgm:prSet presAssocID="{33EE3892-BB5E-48B9-98D8-DD28AE884CF8}" presName="spaceBetweenRectangles" presStyleCnt="0"/>
      <dgm:spPr/>
    </dgm:pt>
    <dgm:pt modelId="{92B0FFA0-22B4-6949-B235-C84DC83191B9}" type="pres">
      <dgm:prSet presAssocID="{63673BE8-CD4E-F841-A823-BC9F1EE0F3FD}" presName="parentLin" presStyleCnt="0"/>
      <dgm:spPr/>
    </dgm:pt>
    <dgm:pt modelId="{7449F9EB-091C-0E41-BC9C-26C72011FCE4}" type="pres">
      <dgm:prSet presAssocID="{63673BE8-CD4E-F841-A823-BC9F1EE0F3FD}" presName="parentLeftMargin" presStyleLbl="node1" presStyleIdx="2" presStyleCnt="5"/>
      <dgm:spPr/>
    </dgm:pt>
    <dgm:pt modelId="{804CBC40-91C5-1945-9B90-ED48B6832055}" type="pres">
      <dgm:prSet presAssocID="{63673BE8-CD4E-F841-A823-BC9F1EE0F3F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3C1D521-4AB9-0C4C-A1E9-295DBF2248E8}" type="pres">
      <dgm:prSet presAssocID="{63673BE8-CD4E-F841-A823-BC9F1EE0F3FD}" presName="negativeSpace" presStyleCnt="0"/>
      <dgm:spPr/>
    </dgm:pt>
    <dgm:pt modelId="{41958F2E-FA73-5549-9133-D42573149D5C}" type="pres">
      <dgm:prSet presAssocID="{63673BE8-CD4E-F841-A823-BC9F1EE0F3FD}" presName="childText" presStyleLbl="conFgAcc1" presStyleIdx="3" presStyleCnt="5">
        <dgm:presLayoutVars>
          <dgm:bulletEnabled val="1"/>
        </dgm:presLayoutVars>
      </dgm:prSet>
      <dgm:spPr/>
    </dgm:pt>
    <dgm:pt modelId="{AAF0A612-4CBB-8841-943F-86CF200C286E}" type="pres">
      <dgm:prSet presAssocID="{B08DD452-6344-A44A-AD90-BC9CFB236285}" presName="spaceBetweenRectangles" presStyleCnt="0"/>
      <dgm:spPr/>
    </dgm:pt>
    <dgm:pt modelId="{1E794C44-0F0A-0D40-9978-E392443D20CE}" type="pres">
      <dgm:prSet presAssocID="{668F7C46-4D6B-E84D-B2A1-35852BC28ADF}" presName="parentLin" presStyleCnt="0"/>
      <dgm:spPr/>
    </dgm:pt>
    <dgm:pt modelId="{9C82910F-1219-B84C-BB80-1F09F8E09A2F}" type="pres">
      <dgm:prSet presAssocID="{668F7C46-4D6B-E84D-B2A1-35852BC28ADF}" presName="parentLeftMargin" presStyleLbl="node1" presStyleIdx="3" presStyleCnt="5"/>
      <dgm:spPr/>
    </dgm:pt>
    <dgm:pt modelId="{F52D59BD-F6A0-C34E-B9C3-F4A41B3175B3}" type="pres">
      <dgm:prSet presAssocID="{668F7C46-4D6B-E84D-B2A1-35852BC28ADF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BB8F688A-E583-5F4E-ACE5-C0F4BCC188A7}" type="pres">
      <dgm:prSet presAssocID="{668F7C46-4D6B-E84D-B2A1-35852BC28ADF}" presName="negativeSpace" presStyleCnt="0"/>
      <dgm:spPr/>
    </dgm:pt>
    <dgm:pt modelId="{5115CC51-CAB1-8F4C-8F50-EC0D72D69AB7}" type="pres">
      <dgm:prSet presAssocID="{668F7C46-4D6B-E84D-B2A1-35852BC28AD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E7D4301-2A64-AD4E-8E2A-1E6484FF11E3}" type="presOf" srcId="{9FD906A8-BA83-46BE-882C-44C119219435}" destId="{5115EF67-B594-8145-91A4-98B5100CBBFD}" srcOrd="0" destOrd="0" presId="urn:microsoft.com/office/officeart/2005/8/layout/list1"/>
    <dgm:cxn modelId="{EEC2C113-6C98-5849-B88A-121841BAD761}" type="presOf" srcId="{63673BE8-CD4E-F841-A823-BC9F1EE0F3FD}" destId="{804CBC40-91C5-1945-9B90-ED48B6832055}" srcOrd="1" destOrd="0" presId="urn:microsoft.com/office/officeart/2005/8/layout/list1"/>
    <dgm:cxn modelId="{725F9C15-B4D3-0F44-BE13-29432E706087}" type="presOf" srcId="{6F1128F6-0CBE-DB4B-847D-EAD0118D164D}" destId="{41958F2E-FA73-5549-9133-D42573149D5C}" srcOrd="0" destOrd="0" presId="urn:microsoft.com/office/officeart/2005/8/layout/list1"/>
    <dgm:cxn modelId="{39FDCE1A-DEAA-BE48-ADB2-7A9D49142F60}" type="presOf" srcId="{668F7C46-4D6B-E84D-B2A1-35852BC28ADF}" destId="{F52D59BD-F6A0-C34E-B9C3-F4A41B3175B3}" srcOrd="1" destOrd="0" presId="urn:microsoft.com/office/officeart/2005/8/layout/list1"/>
    <dgm:cxn modelId="{BEE9A61C-E8A1-4C80-8F24-11FFED3BD003}" srcId="{9FD906A8-BA83-46BE-882C-44C119219435}" destId="{2DE5501A-06B0-4EDE-9134-E08ECA062DE6}" srcOrd="0" destOrd="0" parTransId="{03A47070-3491-49B5-90C1-5DE33424B4C7}" sibTransId="{B6136EFE-D8EF-4DAF-AAF4-91A678A583FD}"/>
    <dgm:cxn modelId="{9B88792F-5B00-C44A-B7EA-89571C1FA15D}" type="presOf" srcId="{4A1D7796-893E-4485-BE3B-E55F95FD1C28}" destId="{9D0DD078-3683-9544-ADE0-45C9857273A6}" srcOrd="0" destOrd="0" presId="urn:microsoft.com/office/officeart/2005/8/layout/list1"/>
    <dgm:cxn modelId="{2942D042-CBD9-1F48-8B31-189E6EFC05D9}" type="presOf" srcId="{9C53B739-9B7C-4F2B-8355-20308FCEBAE1}" destId="{66B2C5DE-0433-2241-B57C-C9065CDB8283}" srcOrd="0" destOrd="0" presId="urn:microsoft.com/office/officeart/2005/8/layout/list1"/>
    <dgm:cxn modelId="{BE467A46-EC60-422C-9FA9-BE90E49CB316}" srcId="{4A1D7796-893E-4485-BE3B-E55F95FD1C28}" destId="{9C53B739-9B7C-4F2B-8355-20308FCEBAE1}" srcOrd="2" destOrd="0" parTransId="{74F87F63-6400-4675-A88A-DEE1C7CFBEE8}" sibTransId="{33EE3892-BB5E-48B9-98D8-DD28AE884CF8}"/>
    <dgm:cxn modelId="{FAA3F353-F239-BE4D-BC9C-E25C4E8888AD}" type="presOf" srcId="{9FD906A8-BA83-46BE-882C-44C119219435}" destId="{A624907F-5A60-CD43-A6BA-F806C162CB14}" srcOrd="1" destOrd="0" presId="urn:microsoft.com/office/officeart/2005/8/layout/list1"/>
    <dgm:cxn modelId="{00466759-2DB2-4DE1-A542-AEC64986A482}" srcId="{4A1D7796-893E-4485-BE3B-E55F95FD1C28}" destId="{41C9AEED-6F85-4F8A-AC07-721E05825820}" srcOrd="0" destOrd="0" parTransId="{A5D1DB49-C781-4190-B469-3691AAE86E2F}" sibTransId="{BE726B65-3243-452B-81AF-2CA0356BA216}"/>
    <dgm:cxn modelId="{EFA6DD5A-5E20-854F-96DC-D4C2D2533803}" type="presOf" srcId="{668F7C46-4D6B-E84D-B2A1-35852BC28ADF}" destId="{9C82910F-1219-B84C-BB80-1F09F8E09A2F}" srcOrd="0" destOrd="0" presId="urn:microsoft.com/office/officeart/2005/8/layout/list1"/>
    <dgm:cxn modelId="{AC24C67D-DD9C-3648-BAD6-61DCE04212FD}" srcId="{4A1D7796-893E-4485-BE3B-E55F95FD1C28}" destId="{63673BE8-CD4E-F841-A823-BC9F1EE0F3FD}" srcOrd="3" destOrd="0" parTransId="{631971E5-2CB6-1341-970E-C267F9C4181C}" sibTransId="{B08DD452-6344-A44A-AD90-BC9CFB236285}"/>
    <dgm:cxn modelId="{FF59A68B-0639-D245-83E8-A0102B640A0D}" type="presOf" srcId="{41C9AEED-6F85-4F8A-AC07-721E05825820}" destId="{72A95553-D12E-F248-874C-CAA0E53042F8}" srcOrd="0" destOrd="0" presId="urn:microsoft.com/office/officeart/2005/8/layout/list1"/>
    <dgm:cxn modelId="{AD1D198C-9AC3-974E-BF58-76E10BE96868}" type="presOf" srcId="{CC01E12A-5580-A247-BDA3-58430B8405F3}" destId="{BF48FB2A-FC67-5D40-B969-89C2C2C72A19}" srcOrd="0" destOrd="0" presId="urn:microsoft.com/office/officeart/2005/8/layout/list1"/>
    <dgm:cxn modelId="{A9C01991-C6A5-3846-AA59-BBBF96CEC4CB}" srcId="{9C53B739-9B7C-4F2B-8355-20308FCEBAE1}" destId="{CC01E12A-5580-A247-BDA3-58430B8405F3}" srcOrd="0" destOrd="0" parTransId="{460092F7-1999-8F40-829C-C638B7614A37}" sibTransId="{168D11C4-EB3F-D944-B901-854B4D705F85}"/>
    <dgm:cxn modelId="{64758AA2-9770-F54B-A8B6-A037D387B998}" srcId="{4A1D7796-893E-4485-BE3B-E55F95FD1C28}" destId="{668F7C46-4D6B-E84D-B2A1-35852BC28ADF}" srcOrd="4" destOrd="0" parTransId="{D9E9421A-E443-3B42-8C21-ED1A94F7FF5A}" sibTransId="{E57363C1-6F18-3446-8C63-9A092A90F271}"/>
    <dgm:cxn modelId="{5768C6A2-9C96-F046-BD7D-752AD1B8A8C3}" type="presOf" srcId="{7D3310FC-E0F4-D246-AE70-6522317E06AD}" destId="{BF48FB2A-FC67-5D40-B969-89C2C2C72A19}" srcOrd="0" destOrd="1" presId="urn:microsoft.com/office/officeart/2005/8/layout/list1"/>
    <dgm:cxn modelId="{887AFBA5-0999-594B-B800-FCDCDE81ACF0}" type="presOf" srcId="{41C9AEED-6F85-4F8A-AC07-721E05825820}" destId="{B8E3E09E-D614-B947-9E28-3D0EB1AC935D}" srcOrd="1" destOrd="0" presId="urn:microsoft.com/office/officeart/2005/8/layout/list1"/>
    <dgm:cxn modelId="{27D120AD-9C8C-D546-8D7B-95BFE69AC3FA}" srcId="{668F7C46-4D6B-E84D-B2A1-35852BC28ADF}" destId="{9C630DEA-397D-EE4D-9A4F-D4E108837312}" srcOrd="0" destOrd="0" parTransId="{16F63FC4-6C01-D14B-9301-C23B836987B8}" sibTransId="{8350594E-5A83-8945-9F87-9EFE4BCBBA80}"/>
    <dgm:cxn modelId="{A4F35BB0-47F6-344E-BA47-3AB72E51C946}" type="presOf" srcId="{FCB21E6F-06DE-9446-89D3-2973450C33AB}" destId="{278BB066-E6E4-EF49-A122-E86B802F9821}" srcOrd="0" destOrd="1" presId="urn:microsoft.com/office/officeart/2005/8/layout/list1"/>
    <dgm:cxn modelId="{EDDC2EC2-AFB3-4649-941F-EE43859E28FD}" srcId="{41C9AEED-6F85-4F8A-AC07-721E05825820}" destId="{190A7592-586A-4E14-8F38-209665D41CF6}" srcOrd="0" destOrd="0" parTransId="{489CB4F0-46E8-4C57-BEBD-846C1F7FAA70}" sibTransId="{B8D1DAAA-8678-44BA-B2E5-E3CA139579FD}"/>
    <dgm:cxn modelId="{0413B5C7-9F9F-6B43-B012-4036BF0259AC}" type="presOf" srcId="{190A7592-586A-4E14-8F38-209665D41CF6}" destId="{E6D7D0AF-76B3-9D49-8FA4-DF938870665D}" srcOrd="0" destOrd="0" presId="urn:microsoft.com/office/officeart/2005/8/layout/list1"/>
    <dgm:cxn modelId="{3CEA90CA-2FA1-7A40-8C6A-A857928AD226}" type="presOf" srcId="{2DE5501A-06B0-4EDE-9134-E08ECA062DE6}" destId="{278BB066-E6E4-EF49-A122-E86B802F9821}" srcOrd="0" destOrd="0" presId="urn:microsoft.com/office/officeart/2005/8/layout/list1"/>
    <dgm:cxn modelId="{53F7F4E0-DDF2-454D-8CFA-CECC6D6C578C}" type="presOf" srcId="{9C53B739-9B7C-4F2B-8355-20308FCEBAE1}" destId="{20B6CC34-13D6-274F-AD4E-3CF5843BDAA5}" srcOrd="1" destOrd="0" presId="urn:microsoft.com/office/officeart/2005/8/layout/list1"/>
    <dgm:cxn modelId="{73E2B6E9-5925-B241-8A57-1660531F25B4}" type="presOf" srcId="{9C630DEA-397D-EE4D-9A4F-D4E108837312}" destId="{5115CC51-CAB1-8F4C-8F50-EC0D72D69AB7}" srcOrd="0" destOrd="0" presId="urn:microsoft.com/office/officeart/2005/8/layout/list1"/>
    <dgm:cxn modelId="{249D5BF0-0FB0-2543-BF6D-6AB2ACF091F6}" srcId="{9FD906A8-BA83-46BE-882C-44C119219435}" destId="{FCB21E6F-06DE-9446-89D3-2973450C33AB}" srcOrd="1" destOrd="0" parTransId="{07F9D9C5-1DD9-554A-A6BB-6F556AFF18D3}" sibTransId="{379DDA1F-2B65-9140-BD40-F1DFC79C3430}"/>
    <dgm:cxn modelId="{B68B51F3-F4CD-4542-BCCE-789EDE51B71A}" srcId="{63673BE8-CD4E-F841-A823-BC9F1EE0F3FD}" destId="{6F1128F6-0CBE-DB4B-847D-EAD0118D164D}" srcOrd="0" destOrd="0" parTransId="{39A4B399-29F2-284F-A49E-86D8028DFCB5}" sibTransId="{2BF67FF8-4ED4-774F-9249-6FE5BB022331}"/>
    <dgm:cxn modelId="{929B9DF6-7C9E-0644-8DBD-A47128E41735}" srcId="{9C53B739-9B7C-4F2B-8355-20308FCEBAE1}" destId="{7D3310FC-E0F4-D246-AE70-6522317E06AD}" srcOrd="1" destOrd="0" parTransId="{AFB80F17-6A3A-754B-80C2-3DE43B89A4AE}" sibTransId="{E9961BC6-43B8-9A47-96F5-0330919E5907}"/>
    <dgm:cxn modelId="{E4832FFB-6E60-414A-8ADE-A58A95753A50}" srcId="{4A1D7796-893E-4485-BE3B-E55F95FD1C28}" destId="{9FD906A8-BA83-46BE-882C-44C119219435}" srcOrd="1" destOrd="0" parTransId="{C40654A1-ACBE-4CB3-BD56-219C27EF1E79}" sibTransId="{68A84171-99FC-4D2F-85D0-551CB4DBEB2F}"/>
    <dgm:cxn modelId="{B899C0FF-7210-044A-A103-B37B6493DE16}" type="presOf" srcId="{63673BE8-CD4E-F841-A823-BC9F1EE0F3FD}" destId="{7449F9EB-091C-0E41-BC9C-26C72011FCE4}" srcOrd="0" destOrd="0" presId="urn:microsoft.com/office/officeart/2005/8/layout/list1"/>
    <dgm:cxn modelId="{4819394B-11A9-DB43-A515-97D53EF18CF4}" type="presParOf" srcId="{9D0DD078-3683-9544-ADE0-45C9857273A6}" destId="{8D00271F-1A6C-7541-AD97-3757B42FDD12}" srcOrd="0" destOrd="0" presId="urn:microsoft.com/office/officeart/2005/8/layout/list1"/>
    <dgm:cxn modelId="{D3604E13-1895-9449-9E85-26A31AF0FA32}" type="presParOf" srcId="{8D00271F-1A6C-7541-AD97-3757B42FDD12}" destId="{72A95553-D12E-F248-874C-CAA0E53042F8}" srcOrd="0" destOrd="0" presId="urn:microsoft.com/office/officeart/2005/8/layout/list1"/>
    <dgm:cxn modelId="{D6C22BCB-3D83-8141-80C1-CD12EBB8972A}" type="presParOf" srcId="{8D00271F-1A6C-7541-AD97-3757B42FDD12}" destId="{B8E3E09E-D614-B947-9E28-3D0EB1AC935D}" srcOrd="1" destOrd="0" presId="urn:microsoft.com/office/officeart/2005/8/layout/list1"/>
    <dgm:cxn modelId="{5A6F1D2E-B9F0-CD42-B17F-31A038C9C630}" type="presParOf" srcId="{9D0DD078-3683-9544-ADE0-45C9857273A6}" destId="{C7FD8100-9FEC-D64F-A841-93E9FD004754}" srcOrd="1" destOrd="0" presId="urn:microsoft.com/office/officeart/2005/8/layout/list1"/>
    <dgm:cxn modelId="{604A5A73-3B43-9E46-96A9-792F65750A78}" type="presParOf" srcId="{9D0DD078-3683-9544-ADE0-45C9857273A6}" destId="{E6D7D0AF-76B3-9D49-8FA4-DF938870665D}" srcOrd="2" destOrd="0" presId="urn:microsoft.com/office/officeart/2005/8/layout/list1"/>
    <dgm:cxn modelId="{4BA4D0A8-3FF3-704C-9D94-10A593FE47AB}" type="presParOf" srcId="{9D0DD078-3683-9544-ADE0-45C9857273A6}" destId="{BA4FB96F-92AD-CE4A-897E-F854CCBD37EC}" srcOrd="3" destOrd="0" presId="urn:microsoft.com/office/officeart/2005/8/layout/list1"/>
    <dgm:cxn modelId="{80E2C63D-2219-0942-B17E-EDC48F9EC40E}" type="presParOf" srcId="{9D0DD078-3683-9544-ADE0-45C9857273A6}" destId="{D971D0C7-D75E-CE46-91DA-38C5A7E72A4F}" srcOrd="4" destOrd="0" presId="urn:microsoft.com/office/officeart/2005/8/layout/list1"/>
    <dgm:cxn modelId="{023D6F0B-54C3-6C47-A8CC-B4D07A9AD172}" type="presParOf" srcId="{D971D0C7-D75E-CE46-91DA-38C5A7E72A4F}" destId="{5115EF67-B594-8145-91A4-98B5100CBBFD}" srcOrd="0" destOrd="0" presId="urn:microsoft.com/office/officeart/2005/8/layout/list1"/>
    <dgm:cxn modelId="{295FFFD2-1863-DD49-A69D-082516CDBE0E}" type="presParOf" srcId="{D971D0C7-D75E-CE46-91DA-38C5A7E72A4F}" destId="{A624907F-5A60-CD43-A6BA-F806C162CB14}" srcOrd="1" destOrd="0" presId="urn:microsoft.com/office/officeart/2005/8/layout/list1"/>
    <dgm:cxn modelId="{E858053D-0979-1544-ABF3-91FC09DBC096}" type="presParOf" srcId="{9D0DD078-3683-9544-ADE0-45C9857273A6}" destId="{51E22070-184C-D746-9B7E-DB1BC4EF59BC}" srcOrd="5" destOrd="0" presId="urn:microsoft.com/office/officeart/2005/8/layout/list1"/>
    <dgm:cxn modelId="{F7E27198-C1D5-DE4A-A30F-D3552991C293}" type="presParOf" srcId="{9D0DD078-3683-9544-ADE0-45C9857273A6}" destId="{278BB066-E6E4-EF49-A122-E86B802F9821}" srcOrd="6" destOrd="0" presId="urn:microsoft.com/office/officeart/2005/8/layout/list1"/>
    <dgm:cxn modelId="{B3853A7A-750A-FF40-9D53-AFB27301077C}" type="presParOf" srcId="{9D0DD078-3683-9544-ADE0-45C9857273A6}" destId="{2C033F65-98ED-3349-87DE-2CB459BA5227}" srcOrd="7" destOrd="0" presId="urn:microsoft.com/office/officeart/2005/8/layout/list1"/>
    <dgm:cxn modelId="{A8CBA335-5178-2B4A-968D-B0EED967EA97}" type="presParOf" srcId="{9D0DD078-3683-9544-ADE0-45C9857273A6}" destId="{96D1826D-5D09-ED40-82D0-F4E59C004D34}" srcOrd="8" destOrd="0" presId="urn:microsoft.com/office/officeart/2005/8/layout/list1"/>
    <dgm:cxn modelId="{174E4611-B81B-C64B-A37D-C6DFD994793A}" type="presParOf" srcId="{96D1826D-5D09-ED40-82D0-F4E59C004D34}" destId="{66B2C5DE-0433-2241-B57C-C9065CDB8283}" srcOrd="0" destOrd="0" presId="urn:microsoft.com/office/officeart/2005/8/layout/list1"/>
    <dgm:cxn modelId="{4802BE8C-6663-AB44-878C-AA6949B9BC6E}" type="presParOf" srcId="{96D1826D-5D09-ED40-82D0-F4E59C004D34}" destId="{20B6CC34-13D6-274F-AD4E-3CF5843BDAA5}" srcOrd="1" destOrd="0" presId="urn:microsoft.com/office/officeart/2005/8/layout/list1"/>
    <dgm:cxn modelId="{6AD34E41-FAF0-144F-BBC9-E684BBAAEBD8}" type="presParOf" srcId="{9D0DD078-3683-9544-ADE0-45C9857273A6}" destId="{B9B38892-EE1F-D34B-905E-69E35C31878F}" srcOrd="9" destOrd="0" presId="urn:microsoft.com/office/officeart/2005/8/layout/list1"/>
    <dgm:cxn modelId="{5D5246F2-EA6E-1246-B3B3-7DBFF9422121}" type="presParOf" srcId="{9D0DD078-3683-9544-ADE0-45C9857273A6}" destId="{BF48FB2A-FC67-5D40-B969-89C2C2C72A19}" srcOrd="10" destOrd="0" presId="urn:microsoft.com/office/officeart/2005/8/layout/list1"/>
    <dgm:cxn modelId="{DD506828-90A1-964F-8424-FFDFB8592ACD}" type="presParOf" srcId="{9D0DD078-3683-9544-ADE0-45C9857273A6}" destId="{486CC7D0-0005-A14D-A5F4-A49434FF25D7}" srcOrd="11" destOrd="0" presId="urn:microsoft.com/office/officeart/2005/8/layout/list1"/>
    <dgm:cxn modelId="{45594549-4482-EF4E-863E-8AFFBB939D06}" type="presParOf" srcId="{9D0DD078-3683-9544-ADE0-45C9857273A6}" destId="{92B0FFA0-22B4-6949-B235-C84DC83191B9}" srcOrd="12" destOrd="0" presId="urn:microsoft.com/office/officeart/2005/8/layout/list1"/>
    <dgm:cxn modelId="{2BF394E9-AE31-5644-A67E-372681F0DCF5}" type="presParOf" srcId="{92B0FFA0-22B4-6949-B235-C84DC83191B9}" destId="{7449F9EB-091C-0E41-BC9C-26C72011FCE4}" srcOrd="0" destOrd="0" presId="urn:microsoft.com/office/officeart/2005/8/layout/list1"/>
    <dgm:cxn modelId="{BB7FC0D7-6F09-D842-BBC3-F080DBDA8852}" type="presParOf" srcId="{92B0FFA0-22B4-6949-B235-C84DC83191B9}" destId="{804CBC40-91C5-1945-9B90-ED48B6832055}" srcOrd="1" destOrd="0" presId="urn:microsoft.com/office/officeart/2005/8/layout/list1"/>
    <dgm:cxn modelId="{1A892AE0-10EF-0E4E-BE0E-5D10F6948EF3}" type="presParOf" srcId="{9D0DD078-3683-9544-ADE0-45C9857273A6}" destId="{53C1D521-4AB9-0C4C-A1E9-295DBF2248E8}" srcOrd="13" destOrd="0" presId="urn:microsoft.com/office/officeart/2005/8/layout/list1"/>
    <dgm:cxn modelId="{09F4B516-867C-094E-916F-F1D70F26E3B9}" type="presParOf" srcId="{9D0DD078-3683-9544-ADE0-45C9857273A6}" destId="{41958F2E-FA73-5549-9133-D42573149D5C}" srcOrd="14" destOrd="0" presId="urn:microsoft.com/office/officeart/2005/8/layout/list1"/>
    <dgm:cxn modelId="{98311442-E584-FF4A-B32C-D05D37BEB4C2}" type="presParOf" srcId="{9D0DD078-3683-9544-ADE0-45C9857273A6}" destId="{AAF0A612-4CBB-8841-943F-86CF200C286E}" srcOrd="15" destOrd="0" presId="urn:microsoft.com/office/officeart/2005/8/layout/list1"/>
    <dgm:cxn modelId="{8EC2B01A-A490-D147-8C7B-88EC30E2BDA3}" type="presParOf" srcId="{9D0DD078-3683-9544-ADE0-45C9857273A6}" destId="{1E794C44-0F0A-0D40-9978-E392443D20CE}" srcOrd="16" destOrd="0" presId="urn:microsoft.com/office/officeart/2005/8/layout/list1"/>
    <dgm:cxn modelId="{9A52FDF1-CB4C-0145-8A5F-E115BAB9BA9F}" type="presParOf" srcId="{1E794C44-0F0A-0D40-9978-E392443D20CE}" destId="{9C82910F-1219-B84C-BB80-1F09F8E09A2F}" srcOrd="0" destOrd="0" presId="urn:microsoft.com/office/officeart/2005/8/layout/list1"/>
    <dgm:cxn modelId="{7F18455A-D7C7-4645-AEC5-E399AA80AAAE}" type="presParOf" srcId="{1E794C44-0F0A-0D40-9978-E392443D20CE}" destId="{F52D59BD-F6A0-C34E-B9C3-F4A41B3175B3}" srcOrd="1" destOrd="0" presId="urn:microsoft.com/office/officeart/2005/8/layout/list1"/>
    <dgm:cxn modelId="{8C0F32EB-FB46-C64C-A2E7-74EB628C1A64}" type="presParOf" srcId="{9D0DD078-3683-9544-ADE0-45C9857273A6}" destId="{BB8F688A-E583-5F4E-ACE5-C0F4BCC188A7}" srcOrd="17" destOrd="0" presId="urn:microsoft.com/office/officeart/2005/8/layout/list1"/>
    <dgm:cxn modelId="{CA6E5586-D059-394D-8E9F-7264370129AF}" type="presParOf" srcId="{9D0DD078-3683-9544-ADE0-45C9857273A6}" destId="{5115CC51-CAB1-8F4C-8F50-EC0D72D69AB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1D7796-893E-4485-BE3B-E55F95FD1C2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1C9AEED-6F85-4F8A-AC07-721E05825820}">
      <dgm:prSet/>
      <dgm:spPr/>
      <dgm:t>
        <a:bodyPr/>
        <a:lstStyle/>
        <a:p>
          <a:r>
            <a:rPr lang="en-GB" dirty="0"/>
            <a:t>Addressing Inequality</a:t>
          </a:r>
          <a:endParaRPr lang="en-US" dirty="0"/>
        </a:p>
      </dgm:t>
    </dgm:pt>
    <dgm:pt modelId="{A5D1DB49-C781-4190-B469-3691AAE86E2F}" type="parTrans" cxnId="{00466759-2DB2-4DE1-A542-AEC64986A482}">
      <dgm:prSet/>
      <dgm:spPr/>
      <dgm:t>
        <a:bodyPr/>
        <a:lstStyle/>
        <a:p>
          <a:endParaRPr lang="en-US"/>
        </a:p>
      </dgm:t>
    </dgm:pt>
    <dgm:pt modelId="{BE726B65-3243-452B-81AF-2CA0356BA216}" type="sibTrans" cxnId="{00466759-2DB2-4DE1-A542-AEC64986A482}">
      <dgm:prSet/>
      <dgm:spPr/>
      <dgm:t>
        <a:bodyPr/>
        <a:lstStyle/>
        <a:p>
          <a:endParaRPr lang="en-US"/>
        </a:p>
      </dgm:t>
    </dgm:pt>
    <dgm:pt modelId="{190A7592-586A-4E14-8F38-209665D41CF6}">
      <dgm:prSet/>
      <dgm:spPr/>
      <dgm:t>
        <a:bodyPr/>
        <a:lstStyle/>
        <a:p>
          <a:r>
            <a:rPr lang="en-GB" dirty="0"/>
            <a:t>Broadening the benefits of data-driven science</a:t>
          </a:r>
          <a:endParaRPr lang="en-US" dirty="0"/>
        </a:p>
      </dgm:t>
    </dgm:pt>
    <dgm:pt modelId="{489CB4F0-46E8-4C57-BEBD-846C1F7FAA70}" type="parTrans" cxnId="{EDDC2EC2-AFB3-4649-941F-EE43859E28FD}">
      <dgm:prSet/>
      <dgm:spPr/>
      <dgm:t>
        <a:bodyPr/>
        <a:lstStyle/>
        <a:p>
          <a:endParaRPr lang="en-US"/>
        </a:p>
      </dgm:t>
    </dgm:pt>
    <dgm:pt modelId="{B8D1DAAA-8678-44BA-B2E5-E3CA139579FD}" type="sibTrans" cxnId="{EDDC2EC2-AFB3-4649-941F-EE43859E28FD}">
      <dgm:prSet/>
      <dgm:spPr/>
      <dgm:t>
        <a:bodyPr/>
        <a:lstStyle/>
        <a:p>
          <a:endParaRPr lang="en-US"/>
        </a:p>
      </dgm:t>
    </dgm:pt>
    <dgm:pt modelId="{9FD906A8-BA83-46BE-882C-44C119219435}">
      <dgm:prSet/>
      <dgm:spPr/>
      <dgm:t>
        <a:bodyPr/>
        <a:lstStyle/>
        <a:p>
          <a:r>
            <a:rPr lang="en-GB" b="1" dirty="0"/>
            <a:t>Protect the integrity of research data</a:t>
          </a:r>
          <a:r>
            <a:rPr lang="en-GB" dirty="0"/>
            <a:t>  </a:t>
          </a:r>
          <a:endParaRPr lang="en-US" dirty="0"/>
        </a:p>
      </dgm:t>
    </dgm:pt>
    <dgm:pt modelId="{C40654A1-ACBE-4CB3-BD56-219C27EF1E79}" type="parTrans" cxnId="{E4832FFB-6E60-414A-8ADE-A58A95753A50}">
      <dgm:prSet/>
      <dgm:spPr/>
      <dgm:t>
        <a:bodyPr/>
        <a:lstStyle/>
        <a:p>
          <a:endParaRPr lang="en-US"/>
        </a:p>
      </dgm:t>
    </dgm:pt>
    <dgm:pt modelId="{68A84171-99FC-4D2F-85D0-551CB4DBEB2F}" type="sibTrans" cxnId="{E4832FFB-6E60-414A-8ADE-A58A95753A50}">
      <dgm:prSet/>
      <dgm:spPr/>
      <dgm:t>
        <a:bodyPr/>
        <a:lstStyle/>
        <a:p>
          <a:endParaRPr lang="en-US"/>
        </a:p>
      </dgm:t>
    </dgm:pt>
    <dgm:pt modelId="{2DE5501A-06B0-4EDE-9134-E08ECA062DE6}">
      <dgm:prSet/>
      <dgm:spPr/>
      <dgm:t>
        <a:bodyPr/>
        <a:lstStyle/>
        <a:p>
          <a:r>
            <a:rPr lang="en-GB" dirty="0"/>
            <a:t>Ensuring correct attribution and accountability</a:t>
          </a:r>
          <a:endParaRPr lang="en-US" dirty="0"/>
        </a:p>
      </dgm:t>
    </dgm:pt>
    <dgm:pt modelId="{03A47070-3491-49B5-90C1-5DE33424B4C7}" type="parTrans" cxnId="{BEE9A61C-E8A1-4C80-8F24-11FFED3BD003}">
      <dgm:prSet/>
      <dgm:spPr/>
      <dgm:t>
        <a:bodyPr/>
        <a:lstStyle/>
        <a:p>
          <a:endParaRPr lang="en-US"/>
        </a:p>
      </dgm:t>
    </dgm:pt>
    <dgm:pt modelId="{B6136EFE-D8EF-4DAF-AAF4-91A678A583FD}" type="sibTrans" cxnId="{BEE9A61C-E8A1-4C80-8F24-11FFED3BD003}">
      <dgm:prSet/>
      <dgm:spPr/>
      <dgm:t>
        <a:bodyPr/>
        <a:lstStyle/>
        <a:p>
          <a:endParaRPr lang="en-US"/>
        </a:p>
      </dgm:t>
    </dgm:pt>
    <dgm:pt modelId="{9C53B739-9B7C-4F2B-8355-20308FCEBAE1}">
      <dgm:prSet/>
      <dgm:spPr/>
      <dgm:t>
        <a:bodyPr/>
        <a:lstStyle/>
        <a:p>
          <a:r>
            <a:rPr lang="en-GB" dirty="0"/>
            <a:t>Increased efficiency</a:t>
          </a:r>
          <a:endParaRPr lang="en-US" dirty="0"/>
        </a:p>
      </dgm:t>
    </dgm:pt>
    <dgm:pt modelId="{74F87F63-6400-4675-A88A-DEE1C7CFBEE8}" type="parTrans" cxnId="{BE467A46-EC60-422C-9FA9-BE90E49CB316}">
      <dgm:prSet/>
      <dgm:spPr/>
      <dgm:t>
        <a:bodyPr/>
        <a:lstStyle/>
        <a:p>
          <a:endParaRPr lang="en-US"/>
        </a:p>
      </dgm:t>
    </dgm:pt>
    <dgm:pt modelId="{33EE3892-BB5E-48B9-98D8-DD28AE884CF8}" type="sibTrans" cxnId="{BE467A46-EC60-422C-9FA9-BE90E49CB316}">
      <dgm:prSet/>
      <dgm:spPr/>
      <dgm:t>
        <a:bodyPr/>
        <a:lstStyle/>
        <a:p>
          <a:endParaRPr lang="en-US"/>
        </a:p>
      </dgm:t>
    </dgm:pt>
    <dgm:pt modelId="{CC01E12A-5580-A247-BDA3-58430B8405F3}">
      <dgm:prSet/>
      <dgm:spPr/>
      <dgm:t>
        <a:bodyPr/>
        <a:lstStyle/>
        <a:p>
          <a:r>
            <a:rPr lang="en-GB" dirty="0"/>
            <a:t>Making it easier to share and re-use factual metadata</a:t>
          </a:r>
          <a:endParaRPr lang="en-US" dirty="0"/>
        </a:p>
      </dgm:t>
    </dgm:pt>
    <dgm:pt modelId="{460092F7-1999-8F40-829C-C638B7614A37}" type="parTrans" cxnId="{A9C01991-C6A5-3846-AA59-BBBF96CEC4CB}">
      <dgm:prSet/>
      <dgm:spPr/>
      <dgm:t>
        <a:bodyPr/>
        <a:lstStyle/>
        <a:p>
          <a:endParaRPr lang="en-GB"/>
        </a:p>
      </dgm:t>
    </dgm:pt>
    <dgm:pt modelId="{168D11C4-EB3F-D944-B901-854B4D705F85}" type="sibTrans" cxnId="{A9C01991-C6A5-3846-AA59-BBBF96CEC4CB}">
      <dgm:prSet/>
      <dgm:spPr/>
      <dgm:t>
        <a:bodyPr/>
        <a:lstStyle/>
        <a:p>
          <a:endParaRPr lang="en-GB"/>
        </a:p>
      </dgm:t>
    </dgm:pt>
    <dgm:pt modelId="{4EC8E77D-111E-DF4A-8268-52F487589117}">
      <dgm:prSet/>
      <dgm:spPr/>
      <dgm:t>
        <a:bodyPr/>
        <a:lstStyle/>
        <a:p>
          <a:r>
            <a:rPr lang="en-GB" dirty="0"/>
            <a:t>To more and diverse stakeholders</a:t>
          </a:r>
          <a:endParaRPr lang="en-US" dirty="0"/>
        </a:p>
      </dgm:t>
    </dgm:pt>
    <dgm:pt modelId="{C5CE0F00-A3F9-3E46-8B57-F7A05A7105C6}" type="parTrans" cxnId="{A6563FCA-38F2-8646-AC11-27B34A7DE099}">
      <dgm:prSet/>
      <dgm:spPr/>
      <dgm:t>
        <a:bodyPr/>
        <a:lstStyle/>
        <a:p>
          <a:endParaRPr lang="en-GB"/>
        </a:p>
      </dgm:t>
    </dgm:pt>
    <dgm:pt modelId="{96273354-515F-4F4E-85A1-5F4C3E885EAC}" type="sibTrans" cxnId="{A6563FCA-38F2-8646-AC11-27B34A7DE099}">
      <dgm:prSet/>
      <dgm:spPr/>
      <dgm:t>
        <a:bodyPr/>
        <a:lstStyle/>
        <a:p>
          <a:endParaRPr lang="en-GB"/>
        </a:p>
      </dgm:t>
    </dgm:pt>
    <dgm:pt modelId="{FE0C22CE-EC31-204E-81CC-4C33935A7580}">
      <dgm:prSet/>
      <dgm:spPr/>
      <dgm:t>
        <a:bodyPr/>
        <a:lstStyle/>
        <a:p>
          <a:r>
            <a:rPr lang="en-GB" dirty="0"/>
            <a:t>Ensuring the contribution of researchers, their funding, organisations and the narrative of the projects being undertaken are described in a discoverable and reusable</a:t>
          </a:r>
          <a:endParaRPr lang="en-US" dirty="0"/>
        </a:p>
      </dgm:t>
    </dgm:pt>
    <dgm:pt modelId="{4FF6BED5-A5AC-B745-8933-994D13662DAE}" type="parTrans" cxnId="{E1EE68B5-1AC9-8142-93A0-22A0E942B143}">
      <dgm:prSet/>
      <dgm:spPr/>
      <dgm:t>
        <a:bodyPr/>
        <a:lstStyle/>
        <a:p>
          <a:endParaRPr lang="en-GB"/>
        </a:p>
      </dgm:t>
    </dgm:pt>
    <dgm:pt modelId="{1264F102-49A1-0042-9A41-A71CC6C1B52D}" type="sibTrans" cxnId="{E1EE68B5-1AC9-8142-93A0-22A0E942B143}">
      <dgm:prSet/>
      <dgm:spPr/>
      <dgm:t>
        <a:bodyPr/>
        <a:lstStyle/>
        <a:p>
          <a:endParaRPr lang="en-GB"/>
        </a:p>
      </dgm:t>
    </dgm:pt>
    <dgm:pt modelId="{D4ED8450-7AD1-964D-8E67-C9820A64F9C7}">
      <dgm:prSet/>
      <dgm:spPr/>
      <dgm:t>
        <a:bodyPr/>
        <a:lstStyle/>
        <a:p>
          <a:r>
            <a:rPr lang="en-GB" dirty="0"/>
            <a:t>Made accessible to global networks</a:t>
          </a:r>
          <a:endParaRPr lang="en-US" dirty="0"/>
        </a:p>
      </dgm:t>
    </dgm:pt>
    <dgm:pt modelId="{48E9A2BA-E41B-404A-BD12-DFB2B8B531A8}" type="parTrans" cxnId="{8AC76D68-9847-1A42-B70F-C6CBED3B4A7B}">
      <dgm:prSet/>
      <dgm:spPr/>
      <dgm:t>
        <a:bodyPr/>
        <a:lstStyle/>
        <a:p>
          <a:endParaRPr lang="en-GB"/>
        </a:p>
      </dgm:t>
    </dgm:pt>
    <dgm:pt modelId="{CAA8407D-06DA-1641-9D27-706ED2173852}" type="sibTrans" cxnId="{8AC76D68-9847-1A42-B70F-C6CBED3B4A7B}">
      <dgm:prSet/>
      <dgm:spPr/>
      <dgm:t>
        <a:bodyPr/>
        <a:lstStyle/>
        <a:p>
          <a:endParaRPr lang="en-GB"/>
        </a:p>
      </dgm:t>
    </dgm:pt>
    <dgm:pt modelId="{2C157D55-0677-4540-AAC1-ABF96F3F4C70}">
      <dgm:prSet/>
      <dgm:spPr/>
      <dgm:t>
        <a:bodyPr/>
        <a:lstStyle/>
        <a:p>
          <a:r>
            <a:rPr lang="en-GB" dirty="0"/>
            <a:t>Through agreed standards.</a:t>
          </a:r>
          <a:endParaRPr lang="en-US" dirty="0"/>
        </a:p>
      </dgm:t>
    </dgm:pt>
    <dgm:pt modelId="{71808553-98F4-4D47-9350-29BBA41832FC}" type="parTrans" cxnId="{41B60B44-68AA-0B4E-AA9E-4085CF4E629E}">
      <dgm:prSet/>
      <dgm:spPr/>
      <dgm:t>
        <a:bodyPr/>
        <a:lstStyle/>
        <a:p>
          <a:endParaRPr lang="en-GB"/>
        </a:p>
      </dgm:t>
    </dgm:pt>
    <dgm:pt modelId="{2754E0CF-9DF3-584B-BE32-98CF2A26F5ED}" type="sibTrans" cxnId="{41B60B44-68AA-0B4E-AA9E-4085CF4E629E}">
      <dgm:prSet/>
      <dgm:spPr/>
      <dgm:t>
        <a:bodyPr/>
        <a:lstStyle/>
        <a:p>
          <a:endParaRPr lang="en-GB"/>
        </a:p>
      </dgm:t>
    </dgm:pt>
    <dgm:pt modelId="{2F86A89B-7AF1-5842-AE6D-316E87C3666A}">
      <dgm:prSet/>
      <dgm:spPr/>
      <dgm:t>
        <a:bodyPr/>
        <a:lstStyle/>
        <a:p>
          <a:r>
            <a:rPr lang="en-GB" dirty="0"/>
            <a:t>Enabling recognition of more contributions and roles for researchers</a:t>
          </a:r>
          <a:endParaRPr lang="en-US" dirty="0"/>
        </a:p>
      </dgm:t>
    </dgm:pt>
    <dgm:pt modelId="{AD036BCF-4B24-6C4E-9B35-C837381068D5}" type="parTrans" cxnId="{EF6F1662-FCF1-DF4F-88F7-FD84F1CCF0DE}">
      <dgm:prSet/>
      <dgm:spPr/>
      <dgm:t>
        <a:bodyPr/>
        <a:lstStyle/>
        <a:p>
          <a:endParaRPr lang="en-GB"/>
        </a:p>
      </dgm:t>
    </dgm:pt>
    <dgm:pt modelId="{54A8EEBC-4EBF-144C-8FA7-843EA4E406CF}" type="sibTrans" cxnId="{EF6F1662-FCF1-DF4F-88F7-FD84F1CCF0DE}">
      <dgm:prSet/>
      <dgm:spPr/>
      <dgm:t>
        <a:bodyPr/>
        <a:lstStyle/>
        <a:p>
          <a:endParaRPr lang="en-GB"/>
        </a:p>
      </dgm:t>
    </dgm:pt>
    <dgm:pt modelId="{F9326FDA-AB34-594A-93BC-5F45185F0B6B}">
      <dgm:prSet/>
      <dgm:spPr/>
      <dgm:t>
        <a:bodyPr/>
        <a:lstStyle/>
        <a:p>
          <a:r>
            <a:rPr lang="en-GB" dirty="0"/>
            <a:t>Allowing provenance to be established where lesser-known output is the basis for more established later “keystone” work.</a:t>
          </a:r>
          <a:endParaRPr lang="en-US" dirty="0"/>
        </a:p>
      </dgm:t>
    </dgm:pt>
    <dgm:pt modelId="{6F08226F-0209-A748-BD9E-9061BB7F0902}" type="parTrans" cxnId="{956EE27C-768A-844E-9F27-DEE7AD5C49D5}">
      <dgm:prSet/>
      <dgm:spPr/>
      <dgm:t>
        <a:bodyPr/>
        <a:lstStyle/>
        <a:p>
          <a:endParaRPr lang="en-GB"/>
        </a:p>
      </dgm:t>
    </dgm:pt>
    <dgm:pt modelId="{906F1F17-DB09-804D-B325-D1E4754AFCE5}" type="sibTrans" cxnId="{956EE27C-768A-844E-9F27-DEE7AD5C49D5}">
      <dgm:prSet/>
      <dgm:spPr/>
      <dgm:t>
        <a:bodyPr/>
        <a:lstStyle/>
        <a:p>
          <a:endParaRPr lang="en-GB"/>
        </a:p>
      </dgm:t>
    </dgm:pt>
    <dgm:pt modelId="{EB56243D-C18B-5649-B4BD-57020D5BDC5A}">
      <dgm:prSet/>
      <dgm:spPr/>
      <dgm:t>
        <a:bodyPr/>
        <a:lstStyle/>
        <a:p>
          <a:r>
            <a:rPr lang="en-GB" dirty="0"/>
            <a:t>PIDs can free up time to generate more value-additive information</a:t>
          </a:r>
          <a:endParaRPr lang="en-US" dirty="0"/>
        </a:p>
      </dgm:t>
    </dgm:pt>
    <dgm:pt modelId="{AADD57BD-DBEB-574F-9D14-2058863731CC}" type="parTrans" cxnId="{97E455CF-D97C-1A4C-854D-3E81E030011A}">
      <dgm:prSet/>
      <dgm:spPr/>
    </dgm:pt>
    <dgm:pt modelId="{A003B0BD-A629-B248-93DD-30708B29683F}" type="sibTrans" cxnId="{97E455CF-D97C-1A4C-854D-3E81E030011A}">
      <dgm:prSet/>
      <dgm:spPr/>
    </dgm:pt>
    <dgm:pt modelId="{9D0DD078-3683-9544-ADE0-45C9857273A6}" type="pres">
      <dgm:prSet presAssocID="{4A1D7796-893E-4485-BE3B-E55F95FD1C28}" presName="linear" presStyleCnt="0">
        <dgm:presLayoutVars>
          <dgm:dir/>
          <dgm:animLvl val="lvl"/>
          <dgm:resizeHandles val="exact"/>
        </dgm:presLayoutVars>
      </dgm:prSet>
      <dgm:spPr/>
    </dgm:pt>
    <dgm:pt modelId="{8D00271F-1A6C-7541-AD97-3757B42FDD12}" type="pres">
      <dgm:prSet presAssocID="{41C9AEED-6F85-4F8A-AC07-721E05825820}" presName="parentLin" presStyleCnt="0"/>
      <dgm:spPr/>
    </dgm:pt>
    <dgm:pt modelId="{72A95553-D12E-F248-874C-CAA0E53042F8}" type="pres">
      <dgm:prSet presAssocID="{41C9AEED-6F85-4F8A-AC07-721E05825820}" presName="parentLeftMargin" presStyleLbl="node1" presStyleIdx="0" presStyleCnt="3"/>
      <dgm:spPr/>
    </dgm:pt>
    <dgm:pt modelId="{B8E3E09E-D614-B947-9E28-3D0EB1AC935D}" type="pres">
      <dgm:prSet presAssocID="{41C9AEED-6F85-4F8A-AC07-721E0582582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7FD8100-9FEC-D64F-A841-93E9FD004754}" type="pres">
      <dgm:prSet presAssocID="{41C9AEED-6F85-4F8A-AC07-721E05825820}" presName="negativeSpace" presStyleCnt="0"/>
      <dgm:spPr/>
    </dgm:pt>
    <dgm:pt modelId="{E6D7D0AF-76B3-9D49-8FA4-DF938870665D}" type="pres">
      <dgm:prSet presAssocID="{41C9AEED-6F85-4F8A-AC07-721E05825820}" presName="childText" presStyleLbl="conFgAcc1" presStyleIdx="0" presStyleCnt="3">
        <dgm:presLayoutVars>
          <dgm:bulletEnabled val="1"/>
        </dgm:presLayoutVars>
      </dgm:prSet>
      <dgm:spPr/>
    </dgm:pt>
    <dgm:pt modelId="{BA4FB96F-92AD-CE4A-897E-F854CCBD37EC}" type="pres">
      <dgm:prSet presAssocID="{BE726B65-3243-452B-81AF-2CA0356BA216}" presName="spaceBetweenRectangles" presStyleCnt="0"/>
      <dgm:spPr/>
    </dgm:pt>
    <dgm:pt modelId="{D971D0C7-D75E-CE46-91DA-38C5A7E72A4F}" type="pres">
      <dgm:prSet presAssocID="{9FD906A8-BA83-46BE-882C-44C119219435}" presName="parentLin" presStyleCnt="0"/>
      <dgm:spPr/>
    </dgm:pt>
    <dgm:pt modelId="{5115EF67-B594-8145-91A4-98B5100CBBFD}" type="pres">
      <dgm:prSet presAssocID="{9FD906A8-BA83-46BE-882C-44C119219435}" presName="parentLeftMargin" presStyleLbl="node1" presStyleIdx="0" presStyleCnt="3"/>
      <dgm:spPr/>
    </dgm:pt>
    <dgm:pt modelId="{A624907F-5A60-CD43-A6BA-F806C162CB14}" type="pres">
      <dgm:prSet presAssocID="{9FD906A8-BA83-46BE-882C-44C11921943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1E22070-184C-D746-9B7E-DB1BC4EF59BC}" type="pres">
      <dgm:prSet presAssocID="{9FD906A8-BA83-46BE-882C-44C119219435}" presName="negativeSpace" presStyleCnt="0"/>
      <dgm:spPr/>
    </dgm:pt>
    <dgm:pt modelId="{278BB066-E6E4-EF49-A122-E86B802F9821}" type="pres">
      <dgm:prSet presAssocID="{9FD906A8-BA83-46BE-882C-44C119219435}" presName="childText" presStyleLbl="conFgAcc1" presStyleIdx="1" presStyleCnt="3">
        <dgm:presLayoutVars>
          <dgm:bulletEnabled val="1"/>
        </dgm:presLayoutVars>
      </dgm:prSet>
      <dgm:spPr/>
    </dgm:pt>
    <dgm:pt modelId="{2C033F65-98ED-3349-87DE-2CB459BA5227}" type="pres">
      <dgm:prSet presAssocID="{68A84171-99FC-4D2F-85D0-551CB4DBEB2F}" presName="spaceBetweenRectangles" presStyleCnt="0"/>
      <dgm:spPr/>
    </dgm:pt>
    <dgm:pt modelId="{96D1826D-5D09-ED40-82D0-F4E59C004D34}" type="pres">
      <dgm:prSet presAssocID="{9C53B739-9B7C-4F2B-8355-20308FCEBAE1}" presName="parentLin" presStyleCnt="0"/>
      <dgm:spPr/>
    </dgm:pt>
    <dgm:pt modelId="{66B2C5DE-0433-2241-B57C-C9065CDB8283}" type="pres">
      <dgm:prSet presAssocID="{9C53B739-9B7C-4F2B-8355-20308FCEBAE1}" presName="parentLeftMargin" presStyleLbl="node1" presStyleIdx="1" presStyleCnt="3"/>
      <dgm:spPr/>
    </dgm:pt>
    <dgm:pt modelId="{20B6CC34-13D6-274F-AD4E-3CF5843BDAA5}" type="pres">
      <dgm:prSet presAssocID="{9C53B739-9B7C-4F2B-8355-20308FCEBAE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9B38892-EE1F-D34B-905E-69E35C31878F}" type="pres">
      <dgm:prSet presAssocID="{9C53B739-9B7C-4F2B-8355-20308FCEBAE1}" presName="negativeSpace" presStyleCnt="0"/>
      <dgm:spPr/>
    </dgm:pt>
    <dgm:pt modelId="{BF48FB2A-FC67-5D40-B969-89C2C2C72A19}" type="pres">
      <dgm:prSet presAssocID="{9C53B739-9B7C-4F2B-8355-20308FCEBAE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55E7101-9EC4-1640-98C6-338353402DE6}" type="presOf" srcId="{F9326FDA-AB34-594A-93BC-5F45185F0B6B}" destId="{278BB066-E6E4-EF49-A122-E86B802F9821}" srcOrd="0" destOrd="2" presId="urn:microsoft.com/office/officeart/2005/8/layout/list1"/>
    <dgm:cxn modelId="{F02D6307-F69F-4D4A-92DB-DCBB727AD9C0}" type="presOf" srcId="{4EC8E77D-111E-DF4A-8268-52F487589117}" destId="{E6D7D0AF-76B3-9D49-8FA4-DF938870665D}" srcOrd="0" destOrd="1" presId="urn:microsoft.com/office/officeart/2005/8/layout/list1"/>
    <dgm:cxn modelId="{18317007-57C5-1F47-8B5A-2A22D990FAD2}" type="presOf" srcId="{41C9AEED-6F85-4F8A-AC07-721E05825820}" destId="{72A95553-D12E-F248-874C-CAA0E53042F8}" srcOrd="0" destOrd="0" presId="urn:microsoft.com/office/officeart/2005/8/layout/list1"/>
    <dgm:cxn modelId="{A82C300D-5E87-4A45-AC69-3F3381A0417A}" type="presOf" srcId="{41C9AEED-6F85-4F8A-AC07-721E05825820}" destId="{B8E3E09E-D614-B947-9E28-3D0EB1AC935D}" srcOrd="1" destOrd="0" presId="urn:microsoft.com/office/officeart/2005/8/layout/list1"/>
    <dgm:cxn modelId="{BEE9A61C-E8A1-4C80-8F24-11FFED3BD003}" srcId="{9FD906A8-BA83-46BE-882C-44C119219435}" destId="{2DE5501A-06B0-4EDE-9134-E08ECA062DE6}" srcOrd="0" destOrd="0" parTransId="{03A47070-3491-49B5-90C1-5DE33424B4C7}" sibTransId="{B6136EFE-D8EF-4DAF-AAF4-91A678A583FD}"/>
    <dgm:cxn modelId="{9B88792F-5B00-C44A-B7EA-89571C1FA15D}" type="presOf" srcId="{4A1D7796-893E-4485-BE3B-E55F95FD1C28}" destId="{9D0DD078-3683-9544-ADE0-45C9857273A6}" srcOrd="0" destOrd="0" presId="urn:microsoft.com/office/officeart/2005/8/layout/list1"/>
    <dgm:cxn modelId="{2E5B9A3C-92CB-D940-A345-08B9A1E2F920}" type="presOf" srcId="{CC01E12A-5580-A247-BDA3-58430B8405F3}" destId="{BF48FB2A-FC67-5D40-B969-89C2C2C72A19}" srcOrd="0" destOrd="0" presId="urn:microsoft.com/office/officeart/2005/8/layout/list1"/>
    <dgm:cxn modelId="{41B60B44-68AA-0B4E-AA9E-4085CF4E629E}" srcId="{41C9AEED-6F85-4F8A-AC07-721E05825820}" destId="{2C157D55-0677-4540-AAC1-ABF96F3F4C70}" srcOrd="4" destOrd="0" parTransId="{71808553-98F4-4D47-9350-29BBA41832FC}" sibTransId="{2754E0CF-9DF3-584B-BE32-98CF2A26F5ED}"/>
    <dgm:cxn modelId="{BE467A46-EC60-422C-9FA9-BE90E49CB316}" srcId="{4A1D7796-893E-4485-BE3B-E55F95FD1C28}" destId="{9C53B739-9B7C-4F2B-8355-20308FCEBAE1}" srcOrd="2" destOrd="0" parTransId="{74F87F63-6400-4675-A88A-DEE1C7CFBEE8}" sibTransId="{33EE3892-BB5E-48B9-98D8-DD28AE884CF8}"/>
    <dgm:cxn modelId="{4E735149-5085-E543-9488-299A06C3AFBD}" type="presOf" srcId="{2DE5501A-06B0-4EDE-9134-E08ECA062DE6}" destId="{278BB066-E6E4-EF49-A122-E86B802F9821}" srcOrd="0" destOrd="0" presId="urn:microsoft.com/office/officeart/2005/8/layout/list1"/>
    <dgm:cxn modelId="{E7956F50-363E-7C4C-8ABE-C3DEFEC3E073}" type="presOf" srcId="{D4ED8450-7AD1-964D-8E67-C9820A64F9C7}" destId="{E6D7D0AF-76B3-9D49-8FA4-DF938870665D}" srcOrd="0" destOrd="3" presId="urn:microsoft.com/office/officeart/2005/8/layout/list1"/>
    <dgm:cxn modelId="{91C19758-5D0A-ED4E-8F10-340863F9CA17}" type="presOf" srcId="{2F86A89B-7AF1-5842-AE6D-316E87C3666A}" destId="{278BB066-E6E4-EF49-A122-E86B802F9821}" srcOrd="0" destOrd="1" presId="urn:microsoft.com/office/officeart/2005/8/layout/list1"/>
    <dgm:cxn modelId="{00466759-2DB2-4DE1-A542-AEC64986A482}" srcId="{4A1D7796-893E-4485-BE3B-E55F95FD1C28}" destId="{41C9AEED-6F85-4F8A-AC07-721E05825820}" srcOrd="0" destOrd="0" parTransId="{A5D1DB49-C781-4190-B469-3691AAE86E2F}" sibTransId="{BE726B65-3243-452B-81AF-2CA0356BA216}"/>
    <dgm:cxn modelId="{EF6F1662-FCF1-DF4F-88F7-FD84F1CCF0DE}" srcId="{9FD906A8-BA83-46BE-882C-44C119219435}" destId="{2F86A89B-7AF1-5842-AE6D-316E87C3666A}" srcOrd="1" destOrd="0" parTransId="{AD036BCF-4B24-6C4E-9B35-C837381068D5}" sibTransId="{54A8EEBC-4EBF-144C-8FA7-843EA4E406CF}"/>
    <dgm:cxn modelId="{8AC76D68-9847-1A42-B70F-C6CBED3B4A7B}" srcId="{41C9AEED-6F85-4F8A-AC07-721E05825820}" destId="{D4ED8450-7AD1-964D-8E67-C9820A64F9C7}" srcOrd="3" destOrd="0" parTransId="{48E9A2BA-E41B-404A-BD12-DFB2B8B531A8}" sibTransId="{CAA8407D-06DA-1641-9D27-706ED2173852}"/>
    <dgm:cxn modelId="{68A9A776-0EA3-2A47-B07E-5DE9BD85BB38}" type="presOf" srcId="{9C53B739-9B7C-4F2B-8355-20308FCEBAE1}" destId="{66B2C5DE-0433-2241-B57C-C9065CDB8283}" srcOrd="0" destOrd="0" presId="urn:microsoft.com/office/officeart/2005/8/layout/list1"/>
    <dgm:cxn modelId="{956EE27C-768A-844E-9F27-DEE7AD5C49D5}" srcId="{9FD906A8-BA83-46BE-882C-44C119219435}" destId="{F9326FDA-AB34-594A-93BC-5F45185F0B6B}" srcOrd="2" destOrd="0" parTransId="{6F08226F-0209-A748-BD9E-9061BB7F0902}" sibTransId="{906F1F17-DB09-804D-B325-D1E4754AFCE5}"/>
    <dgm:cxn modelId="{43845D83-9388-0E45-925D-C0AF597F4DAC}" type="presOf" srcId="{9FD906A8-BA83-46BE-882C-44C119219435}" destId="{A624907F-5A60-CD43-A6BA-F806C162CB14}" srcOrd="1" destOrd="0" presId="urn:microsoft.com/office/officeart/2005/8/layout/list1"/>
    <dgm:cxn modelId="{6F248F85-BCB3-2944-A6DD-BA440E7AF2AB}" type="presOf" srcId="{9FD906A8-BA83-46BE-882C-44C119219435}" destId="{5115EF67-B594-8145-91A4-98B5100CBBFD}" srcOrd="0" destOrd="0" presId="urn:microsoft.com/office/officeart/2005/8/layout/list1"/>
    <dgm:cxn modelId="{A9C01991-C6A5-3846-AA59-BBBF96CEC4CB}" srcId="{9C53B739-9B7C-4F2B-8355-20308FCEBAE1}" destId="{CC01E12A-5580-A247-BDA3-58430B8405F3}" srcOrd="0" destOrd="0" parTransId="{460092F7-1999-8F40-829C-C638B7614A37}" sibTransId="{168D11C4-EB3F-D944-B901-854B4D705F85}"/>
    <dgm:cxn modelId="{301A0A98-BC54-BD46-BCF2-6D94226776A4}" type="presOf" srcId="{EB56243D-C18B-5649-B4BD-57020D5BDC5A}" destId="{BF48FB2A-FC67-5D40-B969-89C2C2C72A19}" srcOrd="0" destOrd="1" presId="urn:microsoft.com/office/officeart/2005/8/layout/list1"/>
    <dgm:cxn modelId="{84391AA7-B360-6E46-9C1E-44814CB3C341}" type="presOf" srcId="{9C53B739-9B7C-4F2B-8355-20308FCEBAE1}" destId="{20B6CC34-13D6-274F-AD4E-3CF5843BDAA5}" srcOrd="1" destOrd="0" presId="urn:microsoft.com/office/officeart/2005/8/layout/list1"/>
    <dgm:cxn modelId="{E1EE68B5-1AC9-8142-93A0-22A0E942B143}" srcId="{41C9AEED-6F85-4F8A-AC07-721E05825820}" destId="{FE0C22CE-EC31-204E-81CC-4C33935A7580}" srcOrd="2" destOrd="0" parTransId="{4FF6BED5-A5AC-B745-8933-994D13662DAE}" sibTransId="{1264F102-49A1-0042-9A41-A71CC6C1B52D}"/>
    <dgm:cxn modelId="{EDDC2EC2-AFB3-4649-941F-EE43859E28FD}" srcId="{41C9AEED-6F85-4F8A-AC07-721E05825820}" destId="{190A7592-586A-4E14-8F38-209665D41CF6}" srcOrd="0" destOrd="0" parTransId="{489CB4F0-46E8-4C57-BEBD-846C1F7FAA70}" sibTransId="{B8D1DAAA-8678-44BA-B2E5-E3CA139579FD}"/>
    <dgm:cxn modelId="{A6563FCA-38F2-8646-AC11-27B34A7DE099}" srcId="{41C9AEED-6F85-4F8A-AC07-721E05825820}" destId="{4EC8E77D-111E-DF4A-8268-52F487589117}" srcOrd="1" destOrd="0" parTransId="{C5CE0F00-A3F9-3E46-8B57-F7A05A7105C6}" sibTransId="{96273354-515F-4F4E-85A1-5F4C3E885EAC}"/>
    <dgm:cxn modelId="{97E455CF-D97C-1A4C-854D-3E81E030011A}" srcId="{9C53B739-9B7C-4F2B-8355-20308FCEBAE1}" destId="{EB56243D-C18B-5649-B4BD-57020D5BDC5A}" srcOrd="1" destOrd="0" parTransId="{AADD57BD-DBEB-574F-9D14-2058863731CC}" sibTransId="{A003B0BD-A629-B248-93DD-30708B29683F}"/>
    <dgm:cxn modelId="{AA5E50D9-69D9-BF4B-8EF6-5B3FFEC8FA36}" type="presOf" srcId="{FE0C22CE-EC31-204E-81CC-4C33935A7580}" destId="{E6D7D0AF-76B3-9D49-8FA4-DF938870665D}" srcOrd="0" destOrd="2" presId="urn:microsoft.com/office/officeart/2005/8/layout/list1"/>
    <dgm:cxn modelId="{AD3338DC-BEDF-2745-9502-8DA8958FD96C}" type="presOf" srcId="{190A7592-586A-4E14-8F38-209665D41CF6}" destId="{E6D7D0AF-76B3-9D49-8FA4-DF938870665D}" srcOrd="0" destOrd="0" presId="urn:microsoft.com/office/officeart/2005/8/layout/list1"/>
    <dgm:cxn modelId="{E4832FFB-6E60-414A-8ADE-A58A95753A50}" srcId="{4A1D7796-893E-4485-BE3B-E55F95FD1C28}" destId="{9FD906A8-BA83-46BE-882C-44C119219435}" srcOrd="1" destOrd="0" parTransId="{C40654A1-ACBE-4CB3-BD56-219C27EF1E79}" sibTransId="{68A84171-99FC-4D2F-85D0-551CB4DBEB2F}"/>
    <dgm:cxn modelId="{2A3FF9FF-FF08-1A4E-9589-153EAF9DD055}" type="presOf" srcId="{2C157D55-0677-4540-AAC1-ABF96F3F4C70}" destId="{E6D7D0AF-76B3-9D49-8FA4-DF938870665D}" srcOrd="0" destOrd="4" presId="urn:microsoft.com/office/officeart/2005/8/layout/list1"/>
    <dgm:cxn modelId="{B97D3275-2B89-A640-A070-F0F9F9FCB527}" type="presParOf" srcId="{9D0DD078-3683-9544-ADE0-45C9857273A6}" destId="{8D00271F-1A6C-7541-AD97-3757B42FDD12}" srcOrd="0" destOrd="0" presId="urn:microsoft.com/office/officeart/2005/8/layout/list1"/>
    <dgm:cxn modelId="{EA4A6BEE-1210-1846-B3C4-E0EA9CF0E818}" type="presParOf" srcId="{8D00271F-1A6C-7541-AD97-3757B42FDD12}" destId="{72A95553-D12E-F248-874C-CAA0E53042F8}" srcOrd="0" destOrd="0" presId="urn:microsoft.com/office/officeart/2005/8/layout/list1"/>
    <dgm:cxn modelId="{9AAFBB8D-1240-1D45-A3A8-7A9BFA82D6A7}" type="presParOf" srcId="{8D00271F-1A6C-7541-AD97-3757B42FDD12}" destId="{B8E3E09E-D614-B947-9E28-3D0EB1AC935D}" srcOrd="1" destOrd="0" presId="urn:microsoft.com/office/officeart/2005/8/layout/list1"/>
    <dgm:cxn modelId="{5D4E7D47-4FC5-4C47-A8AD-6FF51D2AE751}" type="presParOf" srcId="{9D0DD078-3683-9544-ADE0-45C9857273A6}" destId="{C7FD8100-9FEC-D64F-A841-93E9FD004754}" srcOrd="1" destOrd="0" presId="urn:microsoft.com/office/officeart/2005/8/layout/list1"/>
    <dgm:cxn modelId="{8EE91BAB-3239-5944-9EAA-D81D2395CF24}" type="presParOf" srcId="{9D0DD078-3683-9544-ADE0-45C9857273A6}" destId="{E6D7D0AF-76B3-9D49-8FA4-DF938870665D}" srcOrd="2" destOrd="0" presId="urn:microsoft.com/office/officeart/2005/8/layout/list1"/>
    <dgm:cxn modelId="{0EA9C466-BA84-4740-AC6A-9C876057F589}" type="presParOf" srcId="{9D0DD078-3683-9544-ADE0-45C9857273A6}" destId="{BA4FB96F-92AD-CE4A-897E-F854CCBD37EC}" srcOrd="3" destOrd="0" presId="urn:microsoft.com/office/officeart/2005/8/layout/list1"/>
    <dgm:cxn modelId="{FB19BDCD-62D7-1040-B6CF-E4E83290BCE2}" type="presParOf" srcId="{9D0DD078-3683-9544-ADE0-45C9857273A6}" destId="{D971D0C7-D75E-CE46-91DA-38C5A7E72A4F}" srcOrd="4" destOrd="0" presId="urn:microsoft.com/office/officeart/2005/8/layout/list1"/>
    <dgm:cxn modelId="{1B220F50-8360-EB43-AE0B-002B5814B68B}" type="presParOf" srcId="{D971D0C7-D75E-CE46-91DA-38C5A7E72A4F}" destId="{5115EF67-B594-8145-91A4-98B5100CBBFD}" srcOrd="0" destOrd="0" presId="urn:microsoft.com/office/officeart/2005/8/layout/list1"/>
    <dgm:cxn modelId="{9FCE4A02-99F0-0646-9A25-864B7EE9C536}" type="presParOf" srcId="{D971D0C7-D75E-CE46-91DA-38C5A7E72A4F}" destId="{A624907F-5A60-CD43-A6BA-F806C162CB14}" srcOrd="1" destOrd="0" presId="urn:microsoft.com/office/officeart/2005/8/layout/list1"/>
    <dgm:cxn modelId="{E6A2C4B1-962A-B94C-9456-8D98D91A5AD3}" type="presParOf" srcId="{9D0DD078-3683-9544-ADE0-45C9857273A6}" destId="{51E22070-184C-D746-9B7E-DB1BC4EF59BC}" srcOrd="5" destOrd="0" presId="urn:microsoft.com/office/officeart/2005/8/layout/list1"/>
    <dgm:cxn modelId="{A05B97E0-DD5A-5D42-8800-816488C748E6}" type="presParOf" srcId="{9D0DD078-3683-9544-ADE0-45C9857273A6}" destId="{278BB066-E6E4-EF49-A122-E86B802F9821}" srcOrd="6" destOrd="0" presId="urn:microsoft.com/office/officeart/2005/8/layout/list1"/>
    <dgm:cxn modelId="{8453E92A-C5EF-1745-8182-103F32C724C1}" type="presParOf" srcId="{9D0DD078-3683-9544-ADE0-45C9857273A6}" destId="{2C033F65-98ED-3349-87DE-2CB459BA5227}" srcOrd="7" destOrd="0" presId="urn:microsoft.com/office/officeart/2005/8/layout/list1"/>
    <dgm:cxn modelId="{0907BC5E-72EB-C44F-8EEE-90D7AF6DA71E}" type="presParOf" srcId="{9D0DD078-3683-9544-ADE0-45C9857273A6}" destId="{96D1826D-5D09-ED40-82D0-F4E59C004D34}" srcOrd="8" destOrd="0" presId="urn:microsoft.com/office/officeart/2005/8/layout/list1"/>
    <dgm:cxn modelId="{D4D6E2D4-4013-C247-B52F-D31B8D975C0B}" type="presParOf" srcId="{96D1826D-5D09-ED40-82D0-F4E59C004D34}" destId="{66B2C5DE-0433-2241-B57C-C9065CDB8283}" srcOrd="0" destOrd="0" presId="urn:microsoft.com/office/officeart/2005/8/layout/list1"/>
    <dgm:cxn modelId="{2961642C-BF72-A745-973C-E10DED237398}" type="presParOf" srcId="{96D1826D-5D09-ED40-82D0-F4E59C004D34}" destId="{20B6CC34-13D6-274F-AD4E-3CF5843BDAA5}" srcOrd="1" destOrd="0" presId="urn:microsoft.com/office/officeart/2005/8/layout/list1"/>
    <dgm:cxn modelId="{B563EE62-C761-AA44-8F03-59DF575273E1}" type="presParOf" srcId="{9D0DD078-3683-9544-ADE0-45C9857273A6}" destId="{B9B38892-EE1F-D34B-905E-69E35C31878F}" srcOrd="9" destOrd="0" presId="urn:microsoft.com/office/officeart/2005/8/layout/list1"/>
    <dgm:cxn modelId="{A2B1FEB4-EF7D-234D-B7D2-88B873347388}" type="presParOf" srcId="{9D0DD078-3683-9544-ADE0-45C9857273A6}" destId="{BF48FB2A-FC67-5D40-B969-89C2C2C72A1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7D0AF-76B3-9D49-8FA4-DF938870665D}">
      <dsp:nvSpPr>
        <dsp:cNvPr id="0" name=""/>
        <dsp:cNvSpPr/>
      </dsp:nvSpPr>
      <dsp:spPr>
        <a:xfrm>
          <a:off x="0" y="288182"/>
          <a:ext cx="5459565" cy="573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91592" rIns="423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i="1" kern="1200" dirty="0"/>
            <a:t>Jisc &amp; MoreBrains</a:t>
          </a:r>
          <a:endParaRPr lang="en-US" sz="1400" kern="1200" dirty="0"/>
        </a:p>
      </dsp:txBody>
      <dsp:txXfrm>
        <a:off x="0" y="288182"/>
        <a:ext cx="5459565" cy="573300"/>
      </dsp:txXfrm>
    </dsp:sp>
    <dsp:sp modelId="{B8E3E09E-D614-B947-9E28-3D0EB1AC935D}">
      <dsp:nvSpPr>
        <dsp:cNvPr id="0" name=""/>
        <dsp:cNvSpPr/>
      </dsp:nvSpPr>
      <dsp:spPr>
        <a:xfrm>
          <a:off x="272978" y="81542"/>
          <a:ext cx="3821695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Who</a:t>
          </a:r>
          <a:endParaRPr lang="en-US" sz="1400" kern="1200" dirty="0"/>
        </a:p>
      </dsp:txBody>
      <dsp:txXfrm>
        <a:off x="293153" y="101717"/>
        <a:ext cx="3781345" cy="372930"/>
      </dsp:txXfrm>
    </dsp:sp>
    <dsp:sp modelId="{278BB066-E6E4-EF49-A122-E86B802F9821}">
      <dsp:nvSpPr>
        <dsp:cNvPr id="0" name=""/>
        <dsp:cNvSpPr/>
      </dsp:nvSpPr>
      <dsp:spPr>
        <a:xfrm>
          <a:off x="0" y="1143722"/>
          <a:ext cx="5459565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-378733"/>
              <a:satOff val="1799"/>
              <a:lumOff val="-9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91592" rIns="423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Investigate Persistent Identifiers and Open Access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Core PIDs</a:t>
          </a:r>
        </a:p>
      </dsp:txBody>
      <dsp:txXfrm>
        <a:off x="0" y="1143722"/>
        <a:ext cx="5459565" cy="793800"/>
      </dsp:txXfrm>
    </dsp:sp>
    <dsp:sp modelId="{A624907F-5A60-CD43-A6BA-F806C162CB14}">
      <dsp:nvSpPr>
        <dsp:cNvPr id="0" name=""/>
        <dsp:cNvSpPr/>
      </dsp:nvSpPr>
      <dsp:spPr>
        <a:xfrm>
          <a:off x="272978" y="937082"/>
          <a:ext cx="3821695" cy="413280"/>
        </a:xfrm>
        <a:prstGeom prst="roundRect">
          <a:avLst/>
        </a:prstGeom>
        <a:solidFill>
          <a:schemeClr val="accent5">
            <a:hueOff val="-378733"/>
            <a:satOff val="1799"/>
            <a:lumOff val="-93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What </a:t>
          </a:r>
          <a:endParaRPr lang="en-US" sz="1400" kern="1200" dirty="0"/>
        </a:p>
      </dsp:txBody>
      <dsp:txXfrm>
        <a:off x="293153" y="957257"/>
        <a:ext cx="3781345" cy="372930"/>
      </dsp:txXfrm>
    </dsp:sp>
    <dsp:sp modelId="{BF48FB2A-FC67-5D40-B969-89C2C2C72A19}">
      <dsp:nvSpPr>
        <dsp:cNvPr id="0" name=""/>
        <dsp:cNvSpPr/>
      </dsp:nvSpPr>
      <dsp:spPr>
        <a:xfrm>
          <a:off x="0" y="2219762"/>
          <a:ext cx="5459565" cy="793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-757466"/>
              <a:satOff val="3598"/>
              <a:lumOff val="-1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91592" rIns="423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Tickell Report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Bring to bear efficiencies and enable effective science</a:t>
          </a:r>
        </a:p>
      </dsp:txBody>
      <dsp:txXfrm>
        <a:off x="0" y="2219762"/>
        <a:ext cx="5459565" cy="793800"/>
      </dsp:txXfrm>
    </dsp:sp>
    <dsp:sp modelId="{20B6CC34-13D6-274F-AD4E-3CF5843BDAA5}">
      <dsp:nvSpPr>
        <dsp:cNvPr id="0" name=""/>
        <dsp:cNvSpPr/>
      </dsp:nvSpPr>
      <dsp:spPr>
        <a:xfrm>
          <a:off x="272978" y="2013122"/>
          <a:ext cx="3821695" cy="413280"/>
        </a:xfrm>
        <a:prstGeom prst="roundRect">
          <a:avLst/>
        </a:prstGeom>
        <a:solidFill>
          <a:schemeClr val="accent5">
            <a:hueOff val="-757466"/>
            <a:satOff val="3598"/>
            <a:lumOff val="-186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Why</a:t>
          </a:r>
          <a:endParaRPr lang="en-US" sz="1400" kern="1200" dirty="0"/>
        </a:p>
      </dsp:txBody>
      <dsp:txXfrm>
        <a:off x="293153" y="2033297"/>
        <a:ext cx="3781345" cy="372930"/>
      </dsp:txXfrm>
    </dsp:sp>
    <dsp:sp modelId="{41958F2E-FA73-5549-9133-D42573149D5C}">
      <dsp:nvSpPr>
        <dsp:cNvPr id="0" name=""/>
        <dsp:cNvSpPr/>
      </dsp:nvSpPr>
      <dsp:spPr>
        <a:xfrm>
          <a:off x="0" y="3295802"/>
          <a:ext cx="5459565" cy="573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-1136199"/>
              <a:satOff val="5397"/>
              <a:lumOff val="-27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91592" rIns="423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UK focus, aware of global context </a:t>
          </a:r>
        </a:p>
      </dsp:txBody>
      <dsp:txXfrm>
        <a:off x="0" y="3295802"/>
        <a:ext cx="5459565" cy="573300"/>
      </dsp:txXfrm>
    </dsp:sp>
    <dsp:sp modelId="{804CBC40-91C5-1945-9B90-ED48B6832055}">
      <dsp:nvSpPr>
        <dsp:cNvPr id="0" name=""/>
        <dsp:cNvSpPr/>
      </dsp:nvSpPr>
      <dsp:spPr>
        <a:xfrm>
          <a:off x="272978" y="3089162"/>
          <a:ext cx="3821695" cy="413280"/>
        </a:xfrm>
        <a:prstGeom prst="roundRect">
          <a:avLst/>
        </a:prstGeom>
        <a:solidFill>
          <a:schemeClr val="accent5">
            <a:hueOff val="-1136199"/>
            <a:satOff val="5397"/>
            <a:lumOff val="-2794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Where</a:t>
          </a:r>
        </a:p>
      </dsp:txBody>
      <dsp:txXfrm>
        <a:off x="293153" y="3109337"/>
        <a:ext cx="3781345" cy="372930"/>
      </dsp:txXfrm>
    </dsp:sp>
    <dsp:sp modelId="{5115CC51-CAB1-8F4C-8F50-EC0D72D69AB7}">
      <dsp:nvSpPr>
        <dsp:cNvPr id="0" name=""/>
        <dsp:cNvSpPr/>
      </dsp:nvSpPr>
      <dsp:spPr>
        <a:xfrm>
          <a:off x="0" y="4151342"/>
          <a:ext cx="5459565" cy="606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-1514932"/>
              <a:satOff val="7196"/>
              <a:lumOff val="-3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91592" rIns="423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2020 (🦠!) moving into Phase 2 now...</a:t>
          </a:r>
        </a:p>
      </dsp:txBody>
      <dsp:txXfrm>
        <a:off x="0" y="4151342"/>
        <a:ext cx="5459565" cy="606375"/>
      </dsp:txXfrm>
    </dsp:sp>
    <dsp:sp modelId="{F52D59BD-F6A0-C34E-B9C3-F4A41B3175B3}">
      <dsp:nvSpPr>
        <dsp:cNvPr id="0" name=""/>
        <dsp:cNvSpPr/>
      </dsp:nvSpPr>
      <dsp:spPr>
        <a:xfrm>
          <a:off x="272978" y="3944702"/>
          <a:ext cx="3821695" cy="413280"/>
        </a:xfrm>
        <a:prstGeom prst="roundRect">
          <a:avLst/>
        </a:prstGeom>
        <a:solidFill>
          <a:schemeClr val="accent5">
            <a:hueOff val="-1514932"/>
            <a:satOff val="7196"/>
            <a:lumOff val="-372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When</a:t>
          </a:r>
        </a:p>
      </dsp:txBody>
      <dsp:txXfrm>
        <a:off x="293153" y="3964877"/>
        <a:ext cx="3781345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7D0AF-76B3-9D49-8FA4-DF938870665D}">
      <dsp:nvSpPr>
        <dsp:cNvPr id="0" name=""/>
        <dsp:cNvSpPr/>
      </dsp:nvSpPr>
      <dsp:spPr>
        <a:xfrm>
          <a:off x="0" y="328839"/>
          <a:ext cx="5459565" cy="167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70764" rIns="42372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Broadening the benefits of data-driven science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To more and diverse stakeholders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Ensuring the contribution of researchers, their funding, organisations and the narrative of the projects being undertaken are described in a discoverable and reusable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Made accessible to global networks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Through agreed standards.</a:t>
          </a:r>
          <a:endParaRPr lang="en-US" sz="1300" kern="1200" dirty="0"/>
        </a:p>
      </dsp:txBody>
      <dsp:txXfrm>
        <a:off x="0" y="328839"/>
        <a:ext cx="5459565" cy="1678950"/>
      </dsp:txXfrm>
    </dsp:sp>
    <dsp:sp modelId="{B8E3E09E-D614-B947-9E28-3D0EB1AC935D}">
      <dsp:nvSpPr>
        <dsp:cNvPr id="0" name=""/>
        <dsp:cNvSpPr/>
      </dsp:nvSpPr>
      <dsp:spPr>
        <a:xfrm>
          <a:off x="272978" y="136959"/>
          <a:ext cx="3821695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Addressing Inequality</a:t>
          </a:r>
          <a:endParaRPr lang="en-US" sz="1300" kern="1200" dirty="0"/>
        </a:p>
      </dsp:txBody>
      <dsp:txXfrm>
        <a:off x="291712" y="155693"/>
        <a:ext cx="3784227" cy="346292"/>
      </dsp:txXfrm>
    </dsp:sp>
    <dsp:sp modelId="{278BB066-E6E4-EF49-A122-E86B802F9821}">
      <dsp:nvSpPr>
        <dsp:cNvPr id="0" name=""/>
        <dsp:cNvSpPr/>
      </dsp:nvSpPr>
      <dsp:spPr>
        <a:xfrm>
          <a:off x="0" y="2269870"/>
          <a:ext cx="5459565" cy="1269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-757466"/>
              <a:satOff val="3598"/>
              <a:lumOff val="-1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70764" rIns="42372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Ensuring correct attribution and accountability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Enabling recognition of more contributions and roles for researchers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Allowing provenance to be established where lesser-known output is the basis for more established later “keystone” work.</a:t>
          </a:r>
          <a:endParaRPr lang="en-US" sz="1300" kern="1200" dirty="0"/>
        </a:p>
      </dsp:txBody>
      <dsp:txXfrm>
        <a:off x="0" y="2269870"/>
        <a:ext cx="5459565" cy="1269450"/>
      </dsp:txXfrm>
    </dsp:sp>
    <dsp:sp modelId="{A624907F-5A60-CD43-A6BA-F806C162CB14}">
      <dsp:nvSpPr>
        <dsp:cNvPr id="0" name=""/>
        <dsp:cNvSpPr/>
      </dsp:nvSpPr>
      <dsp:spPr>
        <a:xfrm>
          <a:off x="272978" y="2077989"/>
          <a:ext cx="3821695" cy="383760"/>
        </a:xfrm>
        <a:prstGeom prst="roundRect">
          <a:avLst/>
        </a:prstGeom>
        <a:solidFill>
          <a:schemeClr val="accent5">
            <a:hueOff val="-757466"/>
            <a:satOff val="3598"/>
            <a:lumOff val="-186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Protect the integrity of research data</a:t>
          </a:r>
          <a:r>
            <a:rPr lang="en-GB" sz="1300" kern="1200" dirty="0"/>
            <a:t>  </a:t>
          </a:r>
          <a:endParaRPr lang="en-US" sz="1300" kern="1200" dirty="0"/>
        </a:p>
      </dsp:txBody>
      <dsp:txXfrm>
        <a:off x="291712" y="2096723"/>
        <a:ext cx="3784227" cy="346292"/>
      </dsp:txXfrm>
    </dsp:sp>
    <dsp:sp modelId="{BF48FB2A-FC67-5D40-B969-89C2C2C72A19}">
      <dsp:nvSpPr>
        <dsp:cNvPr id="0" name=""/>
        <dsp:cNvSpPr/>
      </dsp:nvSpPr>
      <dsp:spPr>
        <a:xfrm>
          <a:off x="0" y="3801400"/>
          <a:ext cx="5459565" cy="900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5">
              <a:hueOff val="-1514932"/>
              <a:satOff val="7196"/>
              <a:lumOff val="-3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3723" tIns="270764" rIns="423723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Making it easier to share and re-use factual metadata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PIDs can free up time to generate more value-additive information</a:t>
          </a:r>
          <a:endParaRPr lang="en-US" sz="1300" kern="1200" dirty="0"/>
        </a:p>
      </dsp:txBody>
      <dsp:txXfrm>
        <a:off x="0" y="3801400"/>
        <a:ext cx="5459565" cy="900900"/>
      </dsp:txXfrm>
    </dsp:sp>
    <dsp:sp modelId="{20B6CC34-13D6-274F-AD4E-3CF5843BDAA5}">
      <dsp:nvSpPr>
        <dsp:cNvPr id="0" name=""/>
        <dsp:cNvSpPr/>
      </dsp:nvSpPr>
      <dsp:spPr>
        <a:xfrm>
          <a:off x="272978" y="3609520"/>
          <a:ext cx="3821695" cy="383760"/>
        </a:xfrm>
        <a:prstGeom prst="roundRect">
          <a:avLst/>
        </a:prstGeom>
        <a:solidFill>
          <a:schemeClr val="accent5">
            <a:hueOff val="-1514932"/>
            <a:satOff val="7196"/>
            <a:lumOff val="-3726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451" tIns="0" rIns="144451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Increased efficiency</a:t>
          </a:r>
          <a:endParaRPr lang="en-US" sz="1300" kern="1200" dirty="0"/>
        </a:p>
      </dsp:txBody>
      <dsp:txXfrm>
        <a:off x="291712" y="3628254"/>
        <a:ext cx="3784227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9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17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632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0907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68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460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80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25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1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45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0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4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5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17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63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4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1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4/13/21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271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hf sldNum="0" hdr="0" ft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400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9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7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5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6AAB769-9635-4A0E-8861-BB3FE8396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E0EB38-A4E9-6044-B6F2-E9085510E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9441" y="1233378"/>
            <a:ext cx="5441285" cy="2364964"/>
          </a:xfrm>
        </p:spPr>
        <p:txBody>
          <a:bodyPr>
            <a:normAutofit/>
          </a:bodyPr>
          <a:lstStyle/>
          <a:p>
            <a:r>
              <a:rPr lang="en-GB" dirty="0"/>
              <a:t>FAIR Persistent Connections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FF16D-8D3D-AA47-9C7C-465A82551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9441" y="3598339"/>
            <a:ext cx="5441286" cy="167533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Adam Vials Moore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1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Josh Brown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, Christopher Brown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1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, Alice Meadows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, Fiona Murphy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, Phill Jones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Jisc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1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&amp; MoreBrains Cooperative</a:t>
            </a:r>
            <a:r>
              <a:rPr lang="en-GB" baseline="30000" dirty="0">
                <a:solidFill>
                  <a:schemeClr val="accent1">
                    <a:lumMod val="75000"/>
                  </a:schemeClr>
                </a:solidFill>
                <a:effectLst/>
              </a:rPr>
              <a:t>2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F7BBCC-A085-493E-83D9-01D4F8E88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-10649" y="1"/>
            <a:ext cx="4690532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E89E7A9-3377-47B0-AEDA-8A7530D157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591" r="12079" b="-1"/>
          <a:stretch/>
        </p:blipFill>
        <p:spPr>
          <a:xfrm>
            <a:off x="20" y="10"/>
            <a:ext cx="4571629" cy="685799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E16A4D3D-AC7B-6E4B-8C1A-75543F24504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3245" y="101284"/>
            <a:ext cx="1201420" cy="1201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MoreBrains Consultants">
            <a:extLst>
              <a:ext uri="{FF2B5EF4-FFF2-40B4-BE49-F238E27FC236}">
                <a16:creationId xmlns:a16="http://schemas.microsoft.com/office/drawing/2014/main" id="{825B107F-829F-F04D-B8D3-49DC965CF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476" y="6197197"/>
            <a:ext cx="3552424" cy="43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881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30579BA-22EC-41CB-82B7-65D5DFCA60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1028777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xmlns:dgm="http://schemas.openxmlformats.org/drawingml/2006/diagram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33844B-DB64-0543-B721-DD149B474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0370" y="1925444"/>
            <a:ext cx="3228228" cy="3021494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FFFF"/>
                </a:solidFill>
              </a:rPr>
              <a:t>Who?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What?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Why?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Where?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When?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758460-9964-4C5D-BC1F-8BB11CC503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892883"/>
              </p:ext>
            </p:extLst>
          </p:nvPr>
        </p:nvGraphicFramePr>
        <p:xfrm>
          <a:off x="5738160" y="1009816"/>
          <a:ext cx="5459565" cy="4839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7953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98FD4FC-479A-4C2B-84A5-CF81E055F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 5">
            <a:extLst>
              <a:ext uri="{FF2B5EF4-FFF2-40B4-BE49-F238E27FC236}">
                <a16:creationId xmlns:a16="http://schemas.microsoft.com/office/drawing/2014/main" id="{37D54B6C-87D0-4C03-8335-3955179D2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-118536" y="1371603"/>
            <a:ext cx="5624423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047F0A-98C2-3C48-9251-7316ACC7C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5" y="845387"/>
            <a:ext cx="3470310" cy="1066689"/>
          </a:xfrm>
        </p:spPr>
        <p:txBody>
          <a:bodyPr anchor="b">
            <a:normAutofit/>
          </a:bodyPr>
          <a:lstStyle/>
          <a:p>
            <a:pPr algn="l"/>
            <a:r>
              <a:rPr lang="en-GB" sz="2400" dirty="0"/>
              <a:t>Core PIDs, Workflows and Interconnections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DF25498F-6CAC-3342-A980-F37C55EAE32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01" y="643467"/>
            <a:ext cx="5385483" cy="558081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FAE2701-F5FB-D845-ACA0-B879A1E558EC}"/>
              </a:ext>
            </a:extLst>
          </p:cNvPr>
          <p:cNvSpPr/>
          <p:nvPr/>
        </p:nvSpPr>
        <p:spPr>
          <a:xfrm>
            <a:off x="9056103" y="2620537"/>
            <a:ext cx="924240" cy="446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Funding</a:t>
            </a:r>
            <a:endParaRPr lang="en-GB" sz="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dirty="0">
                <a:ln>
                  <a:noFill/>
                </a:ln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endParaRPr lang="en-GB" sz="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D7ED9E-F988-DD42-9BBC-2CEDD84F6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316" y="2230019"/>
            <a:ext cx="3249402" cy="329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72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3844B-DB64-0543-B721-DD149B474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5" y="500063"/>
            <a:ext cx="4001373" cy="590073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PIDs and FAIR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758460-9964-4C5D-BC1F-8BB11CC503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883873"/>
              </p:ext>
            </p:extLst>
          </p:nvPr>
        </p:nvGraphicFramePr>
        <p:xfrm>
          <a:off x="5738160" y="1009816"/>
          <a:ext cx="5459565" cy="4839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4488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AnalogousFromRegularSeedLeftStep">
      <a:dk1>
        <a:srgbClr val="000000"/>
      </a:dk1>
      <a:lt1>
        <a:srgbClr val="FFFFFF"/>
      </a:lt1>
      <a:dk2>
        <a:srgbClr val="1D311B"/>
      </a:dk2>
      <a:lt2>
        <a:srgbClr val="F3F1F0"/>
      </a:lt2>
      <a:accent1>
        <a:srgbClr val="47ACC3"/>
      </a:accent1>
      <a:accent2>
        <a:srgbClr val="36B396"/>
      </a:accent2>
      <a:accent3>
        <a:srgbClr val="42B76B"/>
      </a:accent3>
      <a:accent4>
        <a:srgbClr val="3FB637"/>
      </a:accent4>
      <a:accent5>
        <a:srgbClr val="75AF40"/>
      </a:accent5>
      <a:accent6>
        <a:srgbClr val="9DA933"/>
      </a:accent6>
      <a:hlink>
        <a:srgbClr val="C05942"/>
      </a:hlink>
      <a:folHlink>
        <a:srgbClr val="7F7F7F"/>
      </a:folHlink>
    </a:clrScheme>
    <a:fontScheme name="Slate">
      <a:majorFont>
        <a:latin typeface="Bookman Old Style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017EF1A091141ADCCA002174BB114" ma:contentTypeVersion="14" ma:contentTypeDescription="Create a new document." ma:contentTypeScope="" ma:versionID="40280e941e35a30223f8d9fab8e7e37e">
  <xsd:schema xmlns:xsd="http://www.w3.org/2001/XMLSchema" xmlns:xs="http://www.w3.org/2001/XMLSchema" xmlns:p="http://schemas.microsoft.com/office/2006/metadata/properties" xmlns:ns2="709ed15b-c05a-430f-ae4d-cd1b5bddd5eb" xmlns:ns3="36cd28fa-cfa9-4c07-afaf-a99479ad6c6c" targetNamespace="http://schemas.microsoft.com/office/2006/metadata/properties" ma:root="true" ma:fieldsID="0f661a690dceec91e3a3fa33665fd849" ns2:_="" ns3:_="">
    <xsd:import namespace="709ed15b-c05a-430f-ae4d-cd1b5bddd5eb"/>
    <xsd:import namespace="36cd28fa-cfa9-4c07-afaf-a99479ad6c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ed15b-c05a-430f-ae4d-cd1b5bddd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cd28fa-cfa9-4c07-afaf-a99479ad6c6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79c6cfb5-50bc-4fca-81ee-f60fcea9a646" ContentTypeId="0x0101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6C5A7F-795B-4D64-972C-0FADCEFCD7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9ed15b-c05a-430f-ae4d-cd1b5bddd5eb"/>
    <ds:schemaRef ds:uri="36cd28fa-cfa9-4c07-afaf-a99479ad6c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F38DCB-70DF-4BC4-B0E8-EA3451C16918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2C50653B-5F6E-4F8C-9522-7636467100B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7DE9494-21B4-4C08-B8A6-64734F56CB58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36cd28fa-cfa9-4c07-afaf-a99479ad6c6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709ed15b-c05a-430f-ae4d-cd1b5bddd5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201</Words>
  <Application>Microsoft Macintosh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Bookman Old Style</vt:lpstr>
      <vt:lpstr>Franklin Gothic Book</vt:lpstr>
      <vt:lpstr>Wingdings 2</vt:lpstr>
      <vt:lpstr>SlateVTI</vt:lpstr>
      <vt:lpstr>FAIR Persistent Connections</vt:lpstr>
      <vt:lpstr>Who? What? Why? Where? When?</vt:lpstr>
      <vt:lpstr>Core PIDs, Workflows and Interconnections</vt:lpstr>
      <vt:lpstr>PIDs and FAIR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PIDs, Plan S &amp; CORE</dc:title>
  <dc:creator>Adam Vials Moore</dc:creator>
  <cp:lastModifiedBy>Adam Vials Moore</cp:lastModifiedBy>
  <cp:revision>1</cp:revision>
  <dcterms:created xsi:type="dcterms:W3CDTF">2021-03-30T15:46:32Z</dcterms:created>
  <dcterms:modified xsi:type="dcterms:W3CDTF">2021-04-13T21:50:49Z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0x0101003CF017EF1A091141ADCCA002174BB114</vt:lpwstr>
  </property>
</Properties>
</file>